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162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721A0E-9DA8-4E79-A7DA-D0B60982940F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D9CF6A0-6F36-4159-AACE-B525C7AA52DB}">
      <dgm:prSet phldrT="[Metin]"/>
      <dgm:spPr/>
      <dgm:t>
        <a:bodyPr/>
        <a:lstStyle/>
        <a:p>
          <a:r>
            <a:rPr lang="tr-TR" dirty="0" smtClean="0"/>
            <a:t>FİİLDE YAPI</a:t>
          </a:r>
          <a:endParaRPr lang="tr-TR" dirty="0"/>
        </a:p>
      </dgm:t>
    </dgm:pt>
    <dgm:pt modelId="{9A6962F5-A568-4C8E-BEBE-A2B17631589A}" type="sibTrans" cxnId="{8B1FF3BC-9260-455A-8D63-312A8366CD6F}">
      <dgm:prSet/>
      <dgm:spPr/>
      <dgm:t>
        <a:bodyPr/>
        <a:lstStyle/>
        <a:p>
          <a:endParaRPr lang="tr-TR"/>
        </a:p>
      </dgm:t>
    </dgm:pt>
    <dgm:pt modelId="{822EB962-CCE9-4E42-9912-AF0E539C336A}" type="parTrans" cxnId="{8B1FF3BC-9260-455A-8D63-312A8366CD6F}">
      <dgm:prSet/>
      <dgm:spPr/>
      <dgm:t>
        <a:bodyPr/>
        <a:lstStyle/>
        <a:p>
          <a:endParaRPr lang="tr-TR"/>
        </a:p>
      </dgm:t>
    </dgm:pt>
    <dgm:pt modelId="{D1E45CCE-E18B-413C-9098-DF7BD789DD75}">
      <dgm:prSet phldrT="[Metin]"/>
      <dgm:spPr/>
      <dgm:t>
        <a:bodyPr/>
        <a:lstStyle/>
        <a:p>
          <a:r>
            <a:rPr lang="tr-TR" dirty="0" smtClean="0"/>
            <a:t>Basit Fiil</a:t>
          </a:r>
          <a:endParaRPr lang="tr-TR" dirty="0"/>
        </a:p>
      </dgm:t>
    </dgm:pt>
    <dgm:pt modelId="{FACFAD17-A642-46E7-B087-5D5543174CEF}" type="sibTrans" cxnId="{9124161B-EA13-48EB-9FEB-FB89A52E360F}">
      <dgm:prSet/>
      <dgm:spPr/>
      <dgm:t>
        <a:bodyPr/>
        <a:lstStyle/>
        <a:p>
          <a:endParaRPr lang="tr-TR"/>
        </a:p>
      </dgm:t>
    </dgm:pt>
    <dgm:pt modelId="{15BF5675-3AC0-4D5A-B66A-B9999CC30135}" type="parTrans" cxnId="{9124161B-EA13-48EB-9FEB-FB89A52E360F}">
      <dgm:prSet/>
      <dgm:spPr/>
      <dgm:t>
        <a:bodyPr/>
        <a:lstStyle/>
        <a:p>
          <a:endParaRPr lang="tr-TR"/>
        </a:p>
      </dgm:t>
    </dgm:pt>
    <dgm:pt modelId="{55561722-DDC3-45F7-9C52-6B6A016441BF}">
      <dgm:prSet phldrT="[Metin]"/>
      <dgm:spPr/>
      <dgm:t>
        <a:bodyPr/>
        <a:lstStyle/>
        <a:p>
          <a:r>
            <a:rPr lang="tr-TR" dirty="0" smtClean="0"/>
            <a:t>Türemiş Fiil</a:t>
          </a:r>
          <a:endParaRPr lang="tr-TR" dirty="0"/>
        </a:p>
      </dgm:t>
    </dgm:pt>
    <dgm:pt modelId="{D07EB77B-1BF7-4634-98AA-440FF33CF9B5}" type="sibTrans" cxnId="{FE10AA09-4FAD-4244-B6BF-1AD2F58D54D8}">
      <dgm:prSet/>
      <dgm:spPr/>
      <dgm:t>
        <a:bodyPr/>
        <a:lstStyle/>
        <a:p>
          <a:endParaRPr lang="tr-TR"/>
        </a:p>
      </dgm:t>
    </dgm:pt>
    <dgm:pt modelId="{799DDBED-CEC3-4B2F-A981-61B672DA1476}" type="parTrans" cxnId="{FE10AA09-4FAD-4244-B6BF-1AD2F58D54D8}">
      <dgm:prSet/>
      <dgm:spPr/>
      <dgm:t>
        <a:bodyPr/>
        <a:lstStyle/>
        <a:p>
          <a:endParaRPr lang="tr-TR"/>
        </a:p>
      </dgm:t>
    </dgm:pt>
    <dgm:pt modelId="{8554B7F2-1789-429C-B1FC-03DF8E2B8EAB}">
      <dgm:prSet phldrT="[Metin]"/>
      <dgm:spPr/>
      <dgm:t>
        <a:bodyPr/>
        <a:lstStyle/>
        <a:p>
          <a:r>
            <a:rPr lang="tr-TR" dirty="0" smtClean="0"/>
            <a:t>Birleşik Fiil</a:t>
          </a:r>
          <a:endParaRPr lang="tr-TR" dirty="0"/>
        </a:p>
      </dgm:t>
    </dgm:pt>
    <dgm:pt modelId="{802FAEEF-56FC-45DF-92BF-609941528CEC}" type="sibTrans" cxnId="{5B76E599-616F-4DB0-81DE-AE0D15CF670E}">
      <dgm:prSet/>
      <dgm:spPr/>
      <dgm:t>
        <a:bodyPr/>
        <a:lstStyle/>
        <a:p>
          <a:endParaRPr lang="tr-TR"/>
        </a:p>
      </dgm:t>
    </dgm:pt>
    <dgm:pt modelId="{050BDC55-5796-474B-995B-2D3A2A3672E8}" type="parTrans" cxnId="{5B76E599-616F-4DB0-81DE-AE0D15CF670E}">
      <dgm:prSet/>
      <dgm:spPr/>
      <dgm:t>
        <a:bodyPr/>
        <a:lstStyle/>
        <a:p>
          <a:endParaRPr lang="tr-TR"/>
        </a:p>
      </dgm:t>
    </dgm:pt>
    <dgm:pt modelId="{E398BCFB-9F52-4A58-8BD7-7214FFEC633E}">
      <dgm:prSet/>
      <dgm:spPr/>
      <dgm:t>
        <a:bodyPr/>
        <a:lstStyle/>
        <a:p>
          <a:r>
            <a:rPr lang="tr-TR" dirty="0" smtClean="0"/>
            <a:t>Et-, Ol-, Eyle-, Kıl- Yardımcı Fiillerle Yapılanlar</a:t>
          </a:r>
          <a:endParaRPr lang="tr-TR" dirty="0"/>
        </a:p>
      </dgm:t>
    </dgm:pt>
    <dgm:pt modelId="{80805431-0681-4472-A163-26D16DA65300}" type="sibTrans" cxnId="{138CB5A0-22CB-4CE5-B9B4-E7D1999E48F0}">
      <dgm:prSet/>
      <dgm:spPr/>
      <dgm:t>
        <a:bodyPr/>
        <a:lstStyle/>
        <a:p>
          <a:endParaRPr lang="tr-TR"/>
        </a:p>
      </dgm:t>
    </dgm:pt>
    <dgm:pt modelId="{FBE272B8-5018-4363-A4DD-3485747BB43C}" type="parTrans" cxnId="{138CB5A0-22CB-4CE5-B9B4-E7D1999E48F0}">
      <dgm:prSet/>
      <dgm:spPr/>
      <dgm:t>
        <a:bodyPr/>
        <a:lstStyle/>
        <a:p>
          <a:endParaRPr lang="tr-TR"/>
        </a:p>
      </dgm:t>
    </dgm:pt>
    <dgm:pt modelId="{43870A75-6A4C-4B4D-88AF-298A431DF30C}">
      <dgm:prSet/>
      <dgm:spPr/>
      <dgm:t>
        <a:bodyPr/>
        <a:lstStyle/>
        <a:p>
          <a:r>
            <a:rPr lang="tr-TR" dirty="0" smtClean="0"/>
            <a:t>Anlamca Kaynaşmış Birleşik Fiiller</a:t>
          </a:r>
          <a:endParaRPr lang="tr-TR" dirty="0"/>
        </a:p>
      </dgm:t>
    </dgm:pt>
    <dgm:pt modelId="{D9893D4B-A0C9-4E1A-8D95-6CAE6F0BDF81}" type="sibTrans" cxnId="{84B65B9C-696F-4D45-8456-2644E0021EAA}">
      <dgm:prSet/>
      <dgm:spPr/>
      <dgm:t>
        <a:bodyPr/>
        <a:lstStyle/>
        <a:p>
          <a:endParaRPr lang="tr-TR"/>
        </a:p>
      </dgm:t>
    </dgm:pt>
    <dgm:pt modelId="{F5257E37-59DE-483A-84A0-5541D19E1117}" type="parTrans" cxnId="{84B65B9C-696F-4D45-8456-2644E0021EAA}">
      <dgm:prSet/>
      <dgm:spPr/>
      <dgm:t>
        <a:bodyPr/>
        <a:lstStyle/>
        <a:p>
          <a:endParaRPr lang="tr-TR"/>
        </a:p>
      </dgm:t>
    </dgm:pt>
    <dgm:pt modelId="{AA6599D7-9839-4106-9095-D9A97855EDF8}">
      <dgm:prSet/>
      <dgm:spPr/>
      <dgm:t>
        <a:bodyPr/>
        <a:lstStyle/>
        <a:p>
          <a:r>
            <a:rPr lang="tr-TR" dirty="0" smtClean="0"/>
            <a:t>Kurallı Birleşik Fiiller</a:t>
          </a:r>
          <a:endParaRPr lang="tr-TR" dirty="0"/>
        </a:p>
      </dgm:t>
    </dgm:pt>
    <dgm:pt modelId="{4F6DA0AF-2FC8-4E94-9C9B-B3CDFCFD1171}" type="sibTrans" cxnId="{08A51CD8-3DE0-43A6-B00F-C9D2782088A6}">
      <dgm:prSet/>
      <dgm:spPr/>
      <dgm:t>
        <a:bodyPr/>
        <a:lstStyle/>
        <a:p>
          <a:endParaRPr lang="tr-TR"/>
        </a:p>
      </dgm:t>
    </dgm:pt>
    <dgm:pt modelId="{B98BE953-B12B-4C32-BA60-66048A81CBD2}" type="parTrans" cxnId="{08A51CD8-3DE0-43A6-B00F-C9D2782088A6}">
      <dgm:prSet/>
      <dgm:spPr/>
      <dgm:t>
        <a:bodyPr/>
        <a:lstStyle/>
        <a:p>
          <a:endParaRPr lang="tr-TR"/>
        </a:p>
      </dgm:t>
    </dgm:pt>
    <dgm:pt modelId="{6DD0EAA0-0A6B-457A-BD08-BB26306E4FF6}">
      <dgm:prSet/>
      <dgm:spPr/>
      <dgm:t>
        <a:bodyPr/>
        <a:lstStyle/>
        <a:p>
          <a:r>
            <a:rPr lang="tr-TR" dirty="0" smtClean="0"/>
            <a:t>Yeterlik Fiili</a:t>
          </a:r>
          <a:endParaRPr lang="tr-TR" dirty="0"/>
        </a:p>
      </dgm:t>
    </dgm:pt>
    <dgm:pt modelId="{4F7ACD67-4D57-4097-A1EA-B5256F7CD2A5}" type="sibTrans" cxnId="{0FB83E5A-8B11-49CE-8E43-9CEE8545C577}">
      <dgm:prSet/>
      <dgm:spPr/>
    </dgm:pt>
    <dgm:pt modelId="{9E50FD6B-A8ED-41C4-B4DE-77C83AE106C4}" type="parTrans" cxnId="{0FB83E5A-8B11-49CE-8E43-9CEE8545C577}">
      <dgm:prSet/>
      <dgm:spPr/>
      <dgm:t>
        <a:bodyPr/>
        <a:lstStyle/>
        <a:p>
          <a:endParaRPr lang="tr-TR"/>
        </a:p>
      </dgm:t>
    </dgm:pt>
    <dgm:pt modelId="{14D3725E-A6B8-4CA2-B38F-25B7E520C1F3}">
      <dgm:prSet/>
      <dgm:spPr/>
      <dgm:t>
        <a:bodyPr/>
        <a:lstStyle/>
        <a:p>
          <a:r>
            <a:rPr lang="tr-TR" dirty="0" smtClean="0"/>
            <a:t>Yeterlik Fiili</a:t>
          </a:r>
          <a:endParaRPr lang="tr-TR" dirty="0"/>
        </a:p>
      </dgm:t>
    </dgm:pt>
    <dgm:pt modelId="{C1C1ECAB-7539-45AA-8134-4111F2BB107A}" type="sibTrans" cxnId="{01900575-7A74-49AA-8451-1D603A8D0A5C}">
      <dgm:prSet/>
      <dgm:spPr/>
    </dgm:pt>
    <dgm:pt modelId="{AEE29048-28BA-4DC0-B5EC-2472722F7741}" type="parTrans" cxnId="{01900575-7A74-49AA-8451-1D603A8D0A5C}">
      <dgm:prSet/>
      <dgm:spPr/>
      <dgm:t>
        <a:bodyPr/>
        <a:lstStyle/>
        <a:p>
          <a:endParaRPr lang="tr-TR"/>
        </a:p>
      </dgm:t>
    </dgm:pt>
    <dgm:pt modelId="{EFAEF67F-BC01-4AF3-9ED5-1E37C8C77DCE}">
      <dgm:prSet/>
      <dgm:spPr/>
      <dgm:t>
        <a:bodyPr/>
        <a:lstStyle/>
        <a:p>
          <a:r>
            <a:rPr lang="tr-TR" dirty="0" err="1" smtClean="0"/>
            <a:t>Sürerlik</a:t>
          </a:r>
          <a:r>
            <a:rPr lang="tr-TR" dirty="0" smtClean="0"/>
            <a:t> Fiili</a:t>
          </a:r>
          <a:endParaRPr lang="tr-TR" dirty="0"/>
        </a:p>
      </dgm:t>
    </dgm:pt>
    <dgm:pt modelId="{41D90E3B-4654-4DAC-B5FA-8A9C99AC2BFE}" type="sibTrans" cxnId="{D5CA7124-B4A9-4E3F-912A-FEC348FBD965}">
      <dgm:prSet/>
      <dgm:spPr/>
    </dgm:pt>
    <dgm:pt modelId="{50FBC338-5279-4AA6-A70A-55581DF79F92}" type="parTrans" cxnId="{D5CA7124-B4A9-4E3F-912A-FEC348FBD965}">
      <dgm:prSet/>
      <dgm:spPr/>
      <dgm:t>
        <a:bodyPr/>
        <a:lstStyle/>
        <a:p>
          <a:endParaRPr lang="tr-TR"/>
        </a:p>
      </dgm:t>
    </dgm:pt>
    <dgm:pt modelId="{BBEF4C41-CEAC-4F60-B3C5-8A4EC0C23CDF}">
      <dgm:prSet/>
      <dgm:spPr/>
      <dgm:t>
        <a:bodyPr/>
        <a:lstStyle/>
        <a:p>
          <a:r>
            <a:rPr lang="tr-TR" dirty="0" smtClean="0"/>
            <a:t>Yaklaşma Fiili</a:t>
          </a:r>
          <a:endParaRPr lang="tr-TR" dirty="0"/>
        </a:p>
      </dgm:t>
    </dgm:pt>
    <dgm:pt modelId="{A44D2145-54F5-49BE-AC41-E331DE88F559}" type="sibTrans" cxnId="{B418879D-742A-4A83-9E85-B2243F75F42C}">
      <dgm:prSet/>
      <dgm:spPr/>
    </dgm:pt>
    <dgm:pt modelId="{D8A87A75-8EE6-4117-BD86-9836222EF549}" type="parTrans" cxnId="{B418879D-742A-4A83-9E85-B2243F75F42C}">
      <dgm:prSet/>
      <dgm:spPr/>
      <dgm:t>
        <a:bodyPr/>
        <a:lstStyle/>
        <a:p>
          <a:endParaRPr lang="tr-TR"/>
        </a:p>
      </dgm:t>
    </dgm:pt>
    <dgm:pt modelId="{E0B9C1A0-CA44-40A3-BF3C-1F06545CFDCB}" type="pres">
      <dgm:prSet presAssocID="{91721A0E-9DA8-4E79-A7DA-D0B60982940F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EBD6A68-5257-42F9-AF22-4E05AE22A759}" type="pres">
      <dgm:prSet presAssocID="{91721A0E-9DA8-4E79-A7DA-D0B60982940F}" presName="hierFlow" presStyleCnt="0"/>
      <dgm:spPr/>
    </dgm:pt>
    <dgm:pt modelId="{E0FB0F02-5503-4D88-9C90-15BF5074080B}" type="pres">
      <dgm:prSet presAssocID="{91721A0E-9DA8-4E79-A7DA-D0B60982940F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5AF6C59-122E-4973-AB53-F8490A9FDCC2}" type="pres">
      <dgm:prSet presAssocID="{6D9CF6A0-6F36-4159-AACE-B525C7AA52DB}" presName="Name17" presStyleCnt="0"/>
      <dgm:spPr/>
    </dgm:pt>
    <dgm:pt modelId="{41EF010A-019D-47D5-B119-61BD8A0E9390}" type="pres">
      <dgm:prSet presAssocID="{6D9CF6A0-6F36-4159-AACE-B525C7AA52DB}" presName="level1Shape" presStyleLbl="node0" presStyleIdx="0" presStyleCnt="1" custScaleX="162447">
        <dgm:presLayoutVars>
          <dgm:chPref val="3"/>
        </dgm:presLayoutVars>
      </dgm:prSet>
      <dgm:spPr/>
    </dgm:pt>
    <dgm:pt modelId="{33C95FE0-6333-4274-8DBE-BD49C69B3F86}" type="pres">
      <dgm:prSet presAssocID="{6D9CF6A0-6F36-4159-AACE-B525C7AA52DB}" presName="hierChild2" presStyleCnt="0"/>
      <dgm:spPr/>
    </dgm:pt>
    <dgm:pt modelId="{0EB1D01C-91EC-4DE4-ADD3-639CDA4740D5}" type="pres">
      <dgm:prSet presAssocID="{15BF5675-3AC0-4D5A-B66A-B9999CC30135}" presName="Name25" presStyleLbl="parChTrans1D2" presStyleIdx="0" presStyleCnt="3"/>
      <dgm:spPr/>
    </dgm:pt>
    <dgm:pt modelId="{8A2DB1CA-8BAF-4CA1-B185-046017721C71}" type="pres">
      <dgm:prSet presAssocID="{15BF5675-3AC0-4D5A-B66A-B9999CC30135}" presName="connTx" presStyleLbl="parChTrans1D2" presStyleIdx="0" presStyleCnt="3"/>
      <dgm:spPr/>
    </dgm:pt>
    <dgm:pt modelId="{17A78C13-BD00-4089-82BA-7702D27C15E4}" type="pres">
      <dgm:prSet presAssocID="{D1E45CCE-E18B-413C-9098-DF7BD789DD75}" presName="Name30" presStyleCnt="0"/>
      <dgm:spPr/>
    </dgm:pt>
    <dgm:pt modelId="{E337698A-035D-4D73-B9B9-7DA6C0DCB1F3}" type="pres">
      <dgm:prSet presAssocID="{D1E45CCE-E18B-413C-9098-DF7BD789DD75}" presName="level2Shape" presStyleLbl="node2" presStyleIdx="0" presStyleCnt="3" custScaleX="162447"/>
      <dgm:spPr/>
    </dgm:pt>
    <dgm:pt modelId="{720E3525-BE5D-40CC-8C60-8E07C908FF34}" type="pres">
      <dgm:prSet presAssocID="{D1E45CCE-E18B-413C-9098-DF7BD789DD75}" presName="hierChild3" presStyleCnt="0"/>
      <dgm:spPr/>
    </dgm:pt>
    <dgm:pt modelId="{127325AA-202A-4254-ACBF-FA764477A747}" type="pres">
      <dgm:prSet presAssocID="{799DDBED-CEC3-4B2F-A981-61B672DA1476}" presName="Name25" presStyleLbl="parChTrans1D2" presStyleIdx="1" presStyleCnt="3"/>
      <dgm:spPr/>
    </dgm:pt>
    <dgm:pt modelId="{1EAB7668-BDE0-44E9-BFF2-98F8C8EF4068}" type="pres">
      <dgm:prSet presAssocID="{799DDBED-CEC3-4B2F-A981-61B672DA1476}" presName="connTx" presStyleLbl="parChTrans1D2" presStyleIdx="1" presStyleCnt="3"/>
      <dgm:spPr/>
    </dgm:pt>
    <dgm:pt modelId="{ABE4E100-2124-41D4-9FC1-2D3D40C8101A}" type="pres">
      <dgm:prSet presAssocID="{55561722-DDC3-45F7-9C52-6B6A016441BF}" presName="Name30" presStyleCnt="0"/>
      <dgm:spPr/>
    </dgm:pt>
    <dgm:pt modelId="{B35F60F2-2177-4785-84F8-E9E26CE826A8}" type="pres">
      <dgm:prSet presAssocID="{55561722-DDC3-45F7-9C52-6B6A016441BF}" presName="level2Shape" presStyleLbl="node2" presStyleIdx="1" presStyleCnt="3" custScaleX="162447"/>
      <dgm:spPr/>
    </dgm:pt>
    <dgm:pt modelId="{44A6F26C-7458-4D96-A5F4-82FDA5A8D423}" type="pres">
      <dgm:prSet presAssocID="{55561722-DDC3-45F7-9C52-6B6A016441BF}" presName="hierChild3" presStyleCnt="0"/>
      <dgm:spPr/>
    </dgm:pt>
    <dgm:pt modelId="{DAC06795-7ADA-4C4C-B5AA-D9889F1E80B4}" type="pres">
      <dgm:prSet presAssocID="{050BDC55-5796-474B-995B-2D3A2A3672E8}" presName="Name25" presStyleLbl="parChTrans1D2" presStyleIdx="2" presStyleCnt="3"/>
      <dgm:spPr/>
    </dgm:pt>
    <dgm:pt modelId="{2130AED1-32F1-4387-A98E-5F45D8EC7B32}" type="pres">
      <dgm:prSet presAssocID="{050BDC55-5796-474B-995B-2D3A2A3672E8}" presName="connTx" presStyleLbl="parChTrans1D2" presStyleIdx="2" presStyleCnt="3"/>
      <dgm:spPr/>
    </dgm:pt>
    <dgm:pt modelId="{053563F0-BA3F-4E79-8AC5-1300048EC594}" type="pres">
      <dgm:prSet presAssocID="{8554B7F2-1789-429C-B1FC-03DF8E2B8EAB}" presName="Name30" presStyleCnt="0"/>
      <dgm:spPr/>
    </dgm:pt>
    <dgm:pt modelId="{A58538D7-CD57-4F12-87B7-1FD7FDEDA748}" type="pres">
      <dgm:prSet presAssocID="{8554B7F2-1789-429C-B1FC-03DF8E2B8EAB}" presName="level2Shape" presStyleLbl="node2" presStyleIdx="2" presStyleCnt="3" custScaleX="162447"/>
      <dgm:spPr/>
    </dgm:pt>
    <dgm:pt modelId="{E7CFA565-9B17-4188-A79F-1EAEABB5D9A0}" type="pres">
      <dgm:prSet presAssocID="{8554B7F2-1789-429C-B1FC-03DF8E2B8EAB}" presName="hierChild3" presStyleCnt="0"/>
      <dgm:spPr/>
    </dgm:pt>
    <dgm:pt modelId="{095A7681-EF2E-4CA2-9702-0B057B7DAFC5}" type="pres">
      <dgm:prSet presAssocID="{FBE272B8-5018-4363-A4DD-3485747BB43C}" presName="Name25" presStyleLbl="parChTrans1D3" presStyleIdx="0" presStyleCnt="3"/>
      <dgm:spPr/>
    </dgm:pt>
    <dgm:pt modelId="{2BDA47C2-83D5-4B8D-9333-E48B4140F215}" type="pres">
      <dgm:prSet presAssocID="{FBE272B8-5018-4363-A4DD-3485747BB43C}" presName="connTx" presStyleLbl="parChTrans1D3" presStyleIdx="0" presStyleCnt="3"/>
      <dgm:spPr/>
    </dgm:pt>
    <dgm:pt modelId="{B18FD36C-66D0-41BC-80F4-40E7F06A2B92}" type="pres">
      <dgm:prSet presAssocID="{E398BCFB-9F52-4A58-8BD7-7214FFEC633E}" presName="Name30" presStyleCnt="0"/>
      <dgm:spPr/>
    </dgm:pt>
    <dgm:pt modelId="{56FD006D-E82A-4614-810D-25F1E3D04246}" type="pres">
      <dgm:prSet presAssocID="{E398BCFB-9F52-4A58-8BD7-7214FFEC633E}" presName="level2Shape" presStyleLbl="node3" presStyleIdx="0" presStyleCnt="3" custScaleX="162447"/>
      <dgm:spPr/>
    </dgm:pt>
    <dgm:pt modelId="{46F42CA0-93D1-4E3E-A4F3-C6C532FF7237}" type="pres">
      <dgm:prSet presAssocID="{E398BCFB-9F52-4A58-8BD7-7214FFEC633E}" presName="hierChild3" presStyleCnt="0"/>
      <dgm:spPr/>
    </dgm:pt>
    <dgm:pt modelId="{7D01FF3E-7AD1-453F-BD51-1C5B22E1A1C2}" type="pres">
      <dgm:prSet presAssocID="{F5257E37-59DE-483A-84A0-5541D19E1117}" presName="Name25" presStyleLbl="parChTrans1D3" presStyleIdx="1" presStyleCnt="3"/>
      <dgm:spPr/>
    </dgm:pt>
    <dgm:pt modelId="{3C4EB183-A437-4DBE-A68A-4C59588103A1}" type="pres">
      <dgm:prSet presAssocID="{F5257E37-59DE-483A-84A0-5541D19E1117}" presName="connTx" presStyleLbl="parChTrans1D3" presStyleIdx="1" presStyleCnt="3"/>
      <dgm:spPr/>
    </dgm:pt>
    <dgm:pt modelId="{AB54FDE3-452E-4722-8A5F-D8E9BDA8ECAC}" type="pres">
      <dgm:prSet presAssocID="{43870A75-6A4C-4B4D-88AF-298A431DF30C}" presName="Name30" presStyleCnt="0"/>
      <dgm:spPr/>
    </dgm:pt>
    <dgm:pt modelId="{AE212D9E-7D6A-42D1-952A-63BCA6539BA4}" type="pres">
      <dgm:prSet presAssocID="{43870A75-6A4C-4B4D-88AF-298A431DF30C}" presName="level2Shape" presStyleLbl="node3" presStyleIdx="1" presStyleCnt="3" custScaleX="162447"/>
      <dgm:spPr/>
    </dgm:pt>
    <dgm:pt modelId="{5BEA8041-96ED-4F15-9038-41DB3A10ACB9}" type="pres">
      <dgm:prSet presAssocID="{43870A75-6A4C-4B4D-88AF-298A431DF30C}" presName="hierChild3" presStyleCnt="0"/>
      <dgm:spPr/>
    </dgm:pt>
    <dgm:pt modelId="{7D9704CA-E534-4E42-A0F6-CC1703337491}" type="pres">
      <dgm:prSet presAssocID="{B98BE953-B12B-4C32-BA60-66048A81CBD2}" presName="Name25" presStyleLbl="parChTrans1D3" presStyleIdx="2" presStyleCnt="3"/>
      <dgm:spPr/>
    </dgm:pt>
    <dgm:pt modelId="{90B390B0-7098-47A6-B5CB-75ABB290BD6C}" type="pres">
      <dgm:prSet presAssocID="{B98BE953-B12B-4C32-BA60-66048A81CBD2}" presName="connTx" presStyleLbl="parChTrans1D3" presStyleIdx="2" presStyleCnt="3"/>
      <dgm:spPr/>
    </dgm:pt>
    <dgm:pt modelId="{3DE2358E-D47C-4568-A149-A2B0CF60B975}" type="pres">
      <dgm:prSet presAssocID="{AA6599D7-9839-4106-9095-D9A97855EDF8}" presName="Name30" presStyleCnt="0"/>
      <dgm:spPr/>
    </dgm:pt>
    <dgm:pt modelId="{63C59CC9-49E3-4D1A-9AD8-CA43A5AE5E07}" type="pres">
      <dgm:prSet presAssocID="{AA6599D7-9839-4106-9095-D9A97855EDF8}" presName="level2Shape" presStyleLbl="node3" presStyleIdx="2" presStyleCnt="3" custScaleX="162447"/>
      <dgm:spPr/>
    </dgm:pt>
    <dgm:pt modelId="{F2BA2A4F-E33D-431D-B89E-8A2850AC74F0}" type="pres">
      <dgm:prSet presAssocID="{AA6599D7-9839-4106-9095-D9A97855EDF8}" presName="hierChild3" presStyleCnt="0"/>
      <dgm:spPr/>
    </dgm:pt>
    <dgm:pt modelId="{BBFF54DF-BC89-4683-9FEB-AF5DEFF11AF2}" type="pres">
      <dgm:prSet presAssocID="{9E50FD6B-A8ED-41C4-B4DE-77C83AE106C4}" presName="Name25" presStyleLbl="parChTrans1D4" presStyleIdx="0" presStyleCnt="4"/>
      <dgm:spPr/>
    </dgm:pt>
    <dgm:pt modelId="{E095913D-8A46-4DC5-9B4F-FD169E21FC41}" type="pres">
      <dgm:prSet presAssocID="{9E50FD6B-A8ED-41C4-B4DE-77C83AE106C4}" presName="connTx" presStyleLbl="parChTrans1D4" presStyleIdx="0" presStyleCnt="4"/>
      <dgm:spPr/>
    </dgm:pt>
    <dgm:pt modelId="{BCD65E6F-536B-44A8-BA3C-2F1A96D6895D}" type="pres">
      <dgm:prSet presAssocID="{6DD0EAA0-0A6B-457A-BD08-BB26306E4FF6}" presName="Name30" presStyleCnt="0"/>
      <dgm:spPr/>
    </dgm:pt>
    <dgm:pt modelId="{A6DB9B6C-5949-4FD8-AABA-387CF83F3C0F}" type="pres">
      <dgm:prSet presAssocID="{6DD0EAA0-0A6B-457A-BD08-BB26306E4FF6}" presName="level2Shape" presStyleLbl="node4" presStyleIdx="0" presStyleCnt="4" custScaleX="162447"/>
      <dgm:spPr/>
      <dgm:t>
        <a:bodyPr/>
        <a:lstStyle/>
        <a:p>
          <a:endParaRPr lang="tr-TR"/>
        </a:p>
      </dgm:t>
    </dgm:pt>
    <dgm:pt modelId="{A0290ABB-865C-4431-B56F-6D0FB7CA465A}" type="pres">
      <dgm:prSet presAssocID="{6DD0EAA0-0A6B-457A-BD08-BB26306E4FF6}" presName="hierChild3" presStyleCnt="0"/>
      <dgm:spPr/>
    </dgm:pt>
    <dgm:pt modelId="{D42CF718-68BF-4088-A552-5E76CAF61CB4}" type="pres">
      <dgm:prSet presAssocID="{AEE29048-28BA-4DC0-B5EC-2472722F7741}" presName="Name25" presStyleLbl="parChTrans1D4" presStyleIdx="1" presStyleCnt="4"/>
      <dgm:spPr/>
    </dgm:pt>
    <dgm:pt modelId="{F359513D-0C89-4441-A1B1-52C2F6A2471C}" type="pres">
      <dgm:prSet presAssocID="{AEE29048-28BA-4DC0-B5EC-2472722F7741}" presName="connTx" presStyleLbl="parChTrans1D4" presStyleIdx="1" presStyleCnt="4"/>
      <dgm:spPr/>
    </dgm:pt>
    <dgm:pt modelId="{B42B2A81-6B79-4DAA-BD3C-D0C7A6AC0714}" type="pres">
      <dgm:prSet presAssocID="{14D3725E-A6B8-4CA2-B38F-25B7E520C1F3}" presName="Name30" presStyleCnt="0"/>
      <dgm:spPr/>
    </dgm:pt>
    <dgm:pt modelId="{A597BFC2-72B9-40F4-BD6C-E0DD43D741E7}" type="pres">
      <dgm:prSet presAssocID="{14D3725E-A6B8-4CA2-B38F-25B7E520C1F3}" presName="level2Shape" presStyleLbl="node4" presStyleIdx="1" presStyleCnt="4" custScaleX="162447"/>
      <dgm:spPr/>
      <dgm:t>
        <a:bodyPr/>
        <a:lstStyle/>
        <a:p>
          <a:endParaRPr lang="tr-TR"/>
        </a:p>
      </dgm:t>
    </dgm:pt>
    <dgm:pt modelId="{5407F704-DD92-47DC-A15C-ECB6D054BFD0}" type="pres">
      <dgm:prSet presAssocID="{14D3725E-A6B8-4CA2-B38F-25B7E520C1F3}" presName="hierChild3" presStyleCnt="0"/>
      <dgm:spPr/>
    </dgm:pt>
    <dgm:pt modelId="{F8EA0CD4-A3F4-4BDC-8365-00C2D4612D29}" type="pres">
      <dgm:prSet presAssocID="{50FBC338-5279-4AA6-A70A-55581DF79F92}" presName="Name25" presStyleLbl="parChTrans1D4" presStyleIdx="2" presStyleCnt="4"/>
      <dgm:spPr/>
    </dgm:pt>
    <dgm:pt modelId="{80D8EEB3-35D7-4B4B-A91E-7150DC47814A}" type="pres">
      <dgm:prSet presAssocID="{50FBC338-5279-4AA6-A70A-55581DF79F92}" presName="connTx" presStyleLbl="parChTrans1D4" presStyleIdx="2" presStyleCnt="4"/>
      <dgm:spPr/>
    </dgm:pt>
    <dgm:pt modelId="{EA78BC40-94BF-43B4-9831-1F73D5A46A3D}" type="pres">
      <dgm:prSet presAssocID="{EFAEF67F-BC01-4AF3-9ED5-1E37C8C77DCE}" presName="Name30" presStyleCnt="0"/>
      <dgm:spPr/>
    </dgm:pt>
    <dgm:pt modelId="{8941F047-A8BD-4E4C-B030-50DED65B7A78}" type="pres">
      <dgm:prSet presAssocID="{EFAEF67F-BC01-4AF3-9ED5-1E37C8C77DCE}" presName="level2Shape" presStyleLbl="node4" presStyleIdx="2" presStyleCnt="4" custScaleX="162447"/>
      <dgm:spPr/>
    </dgm:pt>
    <dgm:pt modelId="{10E92150-B39E-460D-B925-434A28DC032D}" type="pres">
      <dgm:prSet presAssocID="{EFAEF67F-BC01-4AF3-9ED5-1E37C8C77DCE}" presName="hierChild3" presStyleCnt="0"/>
      <dgm:spPr/>
    </dgm:pt>
    <dgm:pt modelId="{E9C4B737-17CD-40BC-A06C-49E4604D7B76}" type="pres">
      <dgm:prSet presAssocID="{D8A87A75-8EE6-4117-BD86-9836222EF549}" presName="Name25" presStyleLbl="parChTrans1D4" presStyleIdx="3" presStyleCnt="4"/>
      <dgm:spPr/>
    </dgm:pt>
    <dgm:pt modelId="{ED3069BE-891B-4DB7-ADD3-40433AF47FFC}" type="pres">
      <dgm:prSet presAssocID="{D8A87A75-8EE6-4117-BD86-9836222EF549}" presName="connTx" presStyleLbl="parChTrans1D4" presStyleIdx="3" presStyleCnt="4"/>
      <dgm:spPr/>
    </dgm:pt>
    <dgm:pt modelId="{4A7A7497-FE62-43B4-B023-200C06A2654F}" type="pres">
      <dgm:prSet presAssocID="{BBEF4C41-CEAC-4F60-B3C5-8A4EC0C23CDF}" presName="Name30" presStyleCnt="0"/>
      <dgm:spPr/>
    </dgm:pt>
    <dgm:pt modelId="{36222B4E-139E-4460-A812-C40CFFA17CD6}" type="pres">
      <dgm:prSet presAssocID="{BBEF4C41-CEAC-4F60-B3C5-8A4EC0C23CDF}" presName="level2Shape" presStyleLbl="node4" presStyleIdx="3" presStyleCnt="4" custScaleX="162447"/>
      <dgm:spPr/>
      <dgm:t>
        <a:bodyPr/>
        <a:lstStyle/>
        <a:p>
          <a:endParaRPr lang="tr-TR"/>
        </a:p>
      </dgm:t>
    </dgm:pt>
    <dgm:pt modelId="{2649561C-B0D3-484C-AA34-34D18F2D35AC}" type="pres">
      <dgm:prSet presAssocID="{BBEF4C41-CEAC-4F60-B3C5-8A4EC0C23CDF}" presName="hierChild3" presStyleCnt="0"/>
      <dgm:spPr/>
    </dgm:pt>
    <dgm:pt modelId="{5317A023-1DF5-4689-A95B-7767E3DD4DA6}" type="pres">
      <dgm:prSet presAssocID="{91721A0E-9DA8-4E79-A7DA-D0B60982940F}" presName="bgShapesFlow" presStyleCnt="0"/>
      <dgm:spPr/>
    </dgm:pt>
  </dgm:ptLst>
  <dgm:cxnLst>
    <dgm:cxn modelId="{2D253E04-B8AB-4A95-9EB6-001F0139BA0D}" type="presOf" srcId="{D1E45CCE-E18B-413C-9098-DF7BD789DD75}" destId="{E337698A-035D-4D73-B9B9-7DA6C0DCB1F3}" srcOrd="0" destOrd="0" presId="urn:microsoft.com/office/officeart/2005/8/layout/hierarchy5"/>
    <dgm:cxn modelId="{647851FA-878A-47BB-AA8F-1E53300DCD41}" type="presOf" srcId="{6D9CF6A0-6F36-4159-AACE-B525C7AA52DB}" destId="{41EF010A-019D-47D5-B119-61BD8A0E9390}" srcOrd="0" destOrd="0" presId="urn:microsoft.com/office/officeart/2005/8/layout/hierarchy5"/>
    <dgm:cxn modelId="{138CB5A0-22CB-4CE5-B9B4-E7D1999E48F0}" srcId="{8554B7F2-1789-429C-B1FC-03DF8E2B8EAB}" destId="{E398BCFB-9F52-4A58-8BD7-7214FFEC633E}" srcOrd="0" destOrd="0" parTransId="{FBE272B8-5018-4363-A4DD-3485747BB43C}" sibTransId="{80805431-0681-4472-A163-26D16DA65300}"/>
    <dgm:cxn modelId="{84B65B9C-696F-4D45-8456-2644E0021EAA}" srcId="{8554B7F2-1789-429C-B1FC-03DF8E2B8EAB}" destId="{43870A75-6A4C-4B4D-88AF-298A431DF30C}" srcOrd="1" destOrd="0" parTransId="{F5257E37-59DE-483A-84A0-5541D19E1117}" sibTransId="{D9893D4B-A0C9-4E1A-8D95-6CAE6F0BDF81}"/>
    <dgm:cxn modelId="{5B76E599-616F-4DB0-81DE-AE0D15CF670E}" srcId="{6D9CF6A0-6F36-4159-AACE-B525C7AA52DB}" destId="{8554B7F2-1789-429C-B1FC-03DF8E2B8EAB}" srcOrd="2" destOrd="0" parTransId="{050BDC55-5796-474B-995B-2D3A2A3672E8}" sibTransId="{802FAEEF-56FC-45DF-92BF-609941528CEC}"/>
    <dgm:cxn modelId="{08A51CD8-3DE0-43A6-B00F-C9D2782088A6}" srcId="{8554B7F2-1789-429C-B1FC-03DF8E2B8EAB}" destId="{AA6599D7-9839-4106-9095-D9A97855EDF8}" srcOrd="2" destOrd="0" parTransId="{B98BE953-B12B-4C32-BA60-66048A81CBD2}" sibTransId="{4F6DA0AF-2FC8-4E94-9C9B-B3CDFCFD1171}"/>
    <dgm:cxn modelId="{4B674987-7C8C-478E-92D9-F401E7182DCF}" type="presOf" srcId="{AA6599D7-9839-4106-9095-D9A97855EDF8}" destId="{63C59CC9-49E3-4D1A-9AD8-CA43A5AE5E07}" srcOrd="0" destOrd="0" presId="urn:microsoft.com/office/officeart/2005/8/layout/hierarchy5"/>
    <dgm:cxn modelId="{9124161B-EA13-48EB-9FEB-FB89A52E360F}" srcId="{6D9CF6A0-6F36-4159-AACE-B525C7AA52DB}" destId="{D1E45CCE-E18B-413C-9098-DF7BD789DD75}" srcOrd="0" destOrd="0" parTransId="{15BF5675-3AC0-4D5A-B66A-B9999CC30135}" sibTransId="{FACFAD17-A642-46E7-B087-5D5543174CEF}"/>
    <dgm:cxn modelId="{8B1FF3BC-9260-455A-8D63-312A8366CD6F}" srcId="{91721A0E-9DA8-4E79-A7DA-D0B60982940F}" destId="{6D9CF6A0-6F36-4159-AACE-B525C7AA52DB}" srcOrd="0" destOrd="0" parTransId="{822EB962-CCE9-4E42-9912-AF0E539C336A}" sibTransId="{9A6962F5-A568-4C8E-BEBE-A2B17631589A}"/>
    <dgm:cxn modelId="{AE50211F-134F-4C9A-8BBD-CF2EF2F38A1E}" type="presOf" srcId="{AEE29048-28BA-4DC0-B5EC-2472722F7741}" destId="{D42CF718-68BF-4088-A552-5E76CAF61CB4}" srcOrd="0" destOrd="0" presId="urn:microsoft.com/office/officeart/2005/8/layout/hierarchy5"/>
    <dgm:cxn modelId="{CCE33302-654B-4C91-B74A-C64562F964A4}" type="presOf" srcId="{8554B7F2-1789-429C-B1FC-03DF8E2B8EAB}" destId="{A58538D7-CD57-4F12-87B7-1FD7FDEDA748}" srcOrd="0" destOrd="0" presId="urn:microsoft.com/office/officeart/2005/8/layout/hierarchy5"/>
    <dgm:cxn modelId="{363099FE-EB58-4F8C-A277-829BE4C3E68B}" type="presOf" srcId="{FBE272B8-5018-4363-A4DD-3485747BB43C}" destId="{095A7681-EF2E-4CA2-9702-0B057B7DAFC5}" srcOrd="0" destOrd="0" presId="urn:microsoft.com/office/officeart/2005/8/layout/hierarchy5"/>
    <dgm:cxn modelId="{C02F3BDC-4E89-4375-AEB9-6C53E1352A84}" type="presOf" srcId="{050BDC55-5796-474B-995B-2D3A2A3672E8}" destId="{2130AED1-32F1-4387-A98E-5F45D8EC7B32}" srcOrd="1" destOrd="0" presId="urn:microsoft.com/office/officeart/2005/8/layout/hierarchy5"/>
    <dgm:cxn modelId="{EAE6BC22-70CB-48DD-A85D-CEF6F5D4C1DC}" type="presOf" srcId="{E398BCFB-9F52-4A58-8BD7-7214FFEC633E}" destId="{56FD006D-E82A-4614-810D-25F1E3D04246}" srcOrd="0" destOrd="0" presId="urn:microsoft.com/office/officeart/2005/8/layout/hierarchy5"/>
    <dgm:cxn modelId="{3360BAB1-BE0A-403F-9F82-FBC4B0FCEFD2}" type="presOf" srcId="{D8A87A75-8EE6-4117-BD86-9836222EF549}" destId="{ED3069BE-891B-4DB7-ADD3-40433AF47FFC}" srcOrd="1" destOrd="0" presId="urn:microsoft.com/office/officeart/2005/8/layout/hierarchy5"/>
    <dgm:cxn modelId="{CC50E7B9-1AAF-4A09-96F7-E7B38B8DF07E}" type="presOf" srcId="{50FBC338-5279-4AA6-A70A-55581DF79F92}" destId="{80D8EEB3-35D7-4B4B-A91E-7150DC47814A}" srcOrd="1" destOrd="0" presId="urn:microsoft.com/office/officeart/2005/8/layout/hierarchy5"/>
    <dgm:cxn modelId="{348C6018-BAEE-4AF1-B136-40C9150D2A0C}" type="presOf" srcId="{14D3725E-A6B8-4CA2-B38F-25B7E520C1F3}" destId="{A597BFC2-72B9-40F4-BD6C-E0DD43D741E7}" srcOrd="0" destOrd="0" presId="urn:microsoft.com/office/officeart/2005/8/layout/hierarchy5"/>
    <dgm:cxn modelId="{B639CE33-18BB-413F-AB99-555A9E9E7A98}" type="presOf" srcId="{799DDBED-CEC3-4B2F-A981-61B672DA1476}" destId="{127325AA-202A-4254-ACBF-FA764477A747}" srcOrd="0" destOrd="0" presId="urn:microsoft.com/office/officeart/2005/8/layout/hierarchy5"/>
    <dgm:cxn modelId="{BCA02A18-CFDF-48B0-8117-1682D92011B6}" type="presOf" srcId="{B98BE953-B12B-4C32-BA60-66048A81CBD2}" destId="{90B390B0-7098-47A6-B5CB-75ABB290BD6C}" srcOrd="1" destOrd="0" presId="urn:microsoft.com/office/officeart/2005/8/layout/hierarchy5"/>
    <dgm:cxn modelId="{4C725019-EA35-4496-B1F6-C67479AD1E70}" type="presOf" srcId="{F5257E37-59DE-483A-84A0-5541D19E1117}" destId="{7D01FF3E-7AD1-453F-BD51-1C5B22E1A1C2}" srcOrd="0" destOrd="0" presId="urn:microsoft.com/office/officeart/2005/8/layout/hierarchy5"/>
    <dgm:cxn modelId="{44E5780F-D1FB-4225-911C-B9CAF46718CE}" type="presOf" srcId="{799DDBED-CEC3-4B2F-A981-61B672DA1476}" destId="{1EAB7668-BDE0-44E9-BFF2-98F8C8EF4068}" srcOrd="1" destOrd="0" presId="urn:microsoft.com/office/officeart/2005/8/layout/hierarchy5"/>
    <dgm:cxn modelId="{60028987-1495-4DA2-BFC6-1360E538E914}" type="presOf" srcId="{BBEF4C41-CEAC-4F60-B3C5-8A4EC0C23CDF}" destId="{36222B4E-139E-4460-A812-C40CFFA17CD6}" srcOrd="0" destOrd="0" presId="urn:microsoft.com/office/officeart/2005/8/layout/hierarchy5"/>
    <dgm:cxn modelId="{FDEE2845-80C0-4D19-A71E-A03E598FE5CF}" type="presOf" srcId="{B98BE953-B12B-4C32-BA60-66048A81CBD2}" destId="{7D9704CA-E534-4E42-A0F6-CC1703337491}" srcOrd="0" destOrd="0" presId="urn:microsoft.com/office/officeart/2005/8/layout/hierarchy5"/>
    <dgm:cxn modelId="{1BFD7961-E8B7-4A97-A57D-3ADC7A349141}" type="presOf" srcId="{43870A75-6A4C-4B4D-88AF-298A431DF30C}" destId="{AE212D9E-7D6A-42D1-952A-63BCA6539BA4}" srcOrd="0" destOrd="0" presId="urn:microsoft.com/office/officeart/2005/8/layout/hierarchy5"/>
    <dgm:cxn modelId="{8F279253-B3ED-43CD-A11E-96EA161D8916}" type="presOf" srcId="{55561722-DDC3-45F7-9C52-6B6A016441BF}" destId="{B35F60F2-2177-4785-84F8-E9E26CE826A8}" srcOrd="0" destOrd="0" presId="urn:microsoft.com/office/officeart/2005/8/layout/hierarchy5"/>
    <dgm:cxn modelId="{CEE43276-7A3D-40F3-A97C-2F3CAB48154D}" type="presOf" srcId="{91721A0E-9DA8-4E79-A7DA-D0B60982940F}" destId="{E0B9C1A0-CA44-40A3-BF3C-1F06545CFDCB}" srcOrd="0" destOrd="0" presId="urn:microsoft.com/office/officeart/2005/8/layout/hierarchy5"/>
    <dgm:cxn modelId="{5182646F-689E-4473-8E00-914E2A00959D}" type="presOf" srcId="{9E50FD6B-A8ED-41C4-B4DE-77C83AE106C4}" destId="{E095913D-8A46-4DC5-9B4F-FD169E21FC41}" srcOrd="1" destOrd="0" presId="urn:microsoft.com/office/officeart/2005/8/layout/hierarchy5"/>
    <dgm:cxn modelId="{1E2F4C67-96CF-4023-8A72-A6161E17985C}" type="presOf" srcId="{FBE272B8-5018-4363-A4DD-3485747BB43C}" destId="{2BDA47C2-83D5-4B8D-9333-E48B4140F215}" srcOrd="1" destOrd="0" presId="urn:microsoft.com/office/officeart/2005/8/layout/hierarchy5"/>
    <dgm:cxn modelId="{CEAE1343-620C-40FF-B274-961B1D1FD32E}" type="presOf" srcId="{15BF5675-3AC0-4D5A-B66A-B9999CC30135}" destId="{0EB1D01C-91EC-4DE4-ADD3-639CDA4740D5}" srcOrd="0" destOrd="0" presId="urn:microsoft.com/office/officeart/2005/8/layout/hierarchy5"/>
    <dgm:cxn modelId="{80258A5F-804D-45D5-958A-B20A14274D06}" type="presOf" srcId="{15BF5675-3AC0-4D5A-B66A-B9999CC30135}" destId="{8A2DB1CA-8BAF-4CA1-B185-046017721C71}" srcOrd="1" destOrd="0" presId="urn:microsoft.com/office/officeart/2005/8/layout/hierarchy5"/>
    <dgm:cxn modelId="{BC2165FA-0B80-4B40-B18B-97ABCCE010D6}" type="presOf" srcId="{050BDC55-5796-474B-995B-2D3A2A3672E8}" destId="{DAC06795-7ADA-4C4C-B5AA-D9889F1E80B4}" srcOrd="0" destOrd="0" presId="urn:microsoft.com/office/officeart/2005/8/layout/hierarchy5"/>
    <dgm:cxn modelId="{0C17A44E-A2F1-4767-A294-D0B698EA3BE5}" type="presOf" srcId="{6DD0EAA0-0A6B-457A-BD08-BB26306E4FF6}" destId="{A6DB9B6C-5949-4FD8-AABA-387CF83F3C0F}" srcOrd="0" destOrd="0" presId="urn:microsoft.com/office/officeart/2005/8/layout/hierarchy5"/>
    <dgm:cxn modelId="{2E9D516C-D951-499E-9006-D08999A64E8D}" type="presOf" srcId="{EFAEF67F-BC01-4AF3-9ED5-1E37C8C77DCE}" destId="{8941F047-A8BD-4E4C-B030-50DED65B7A78}" srcOrd="0" destOrd="0" presId="urn:microsoft.com/office/officeart/2005/8/layout/hierarchy5"/>
    <dgm:cxn modelId="{D5CA7124-B4A9-4E3F-912A-FEC348FBD965}" srcId="{AA6599D7-9839-4106-9095-D9A97855EDF8}" destId="{EFAEF67F-BC01-4AF3-9ED5-1E37C8C77DCE}" srcOrd="2" destOrd="0" parTransId="{50FBC338-5279-4AA6-A70A-55581DF79F92}" sibTransId="{41D90E3B-4654-4DAC-B5FA-8A9C99AC2BFE}"/>
    <dgm:cxn modelId="{B418879D-742A-4A83-9E85-B2243F75F42C}" srcId="{AA6599D7-9839-4106-9095-D9A97855EDF8}" destId="{BBEF4C41-CEAC-4F60-B3C5-8A4EC0C23CDF}" srcOrd="3" destOrd="0" parTransId="{D8A87A75-8EE6-4117-BD86-9836222EF549}" sibTransId="{A44D2145-54F5-49BE-AC41-E331DE88F559}"/>
    <dgm:cxn modelId="{B1734A7A-A9C2-4BB1-8FB4-9A6C434D5099}" type="presOf" srcId="{AEE29048-28BA-4DC0-B5EC-2472722F7741}" destId="{F359513D-0C89-4441-A1B1-52C2F6A2471C}" srcOrd="1" destOrd="0" presId="urn:microsoft.com/office/officeart/2005/8/layout/hierarchy5"/>
    <dgm:cxn modelId="{E5C69553-11C3-4B32-8B1C-B49AE2302D35}" type="presOf" srcId="{9E50FD6B-A8ED-41C4-B4DE-77C83AE106C4}" destId="{BBFF54DF-BC89-4683-9FEB-AF5DEFF11AF2}" srcOrd="0" destOrd="0" presId="urn:microsoft.com/office/officeart/2005/8/layout/hierarchy5"/>
    <dgm:cxn modelId="{FE10AA09-4FAD-4244-B6BF-1AD2F58D54D8}" srcId="{6D9CF6A0-6F36-4159-AACE-B525C7AA52DB}" destId="{55561722-DDC3-45F7-9C52-6B6A016441BF}" srcOrd="1" destOrd="0" parTransId="{799DDBED-CEC3-4B2F-A981-61B672DA1476}" sibTransId="{D07EB77B-1BF7-4634-98AA-440FF33CF9B5}"/>
    <dgm:cxn modelId="{E52938A7-6F61-4FA0-8791-8D736AAC0FCD}" type="presOf" srcId="{50FBC338-5279-4AA6-A70A-55581DF79F92}" destId="{F8EA0CD4-A3F4-4BDC-8365-00C2D4612D29}" srcOrd="0" destOrd="0" presId="urn:microsoft.com/office/officeart/2005/8/layout/hierarchy5"/>
    <dgm:cxn modelId="{43107A61-8D31-40CC-932A-44E5A67BA717}" type="presOf" srcId="{D8A87A75-8EE6-4117-BD86-9836222EF549}" destId="{E9C4B737-17CD-40BC-A06C-49E4604D7B76}" srcOrd="0" destOrd="0" presId="urn:microsoft.com/office/officeart/2005/8/layout/hierarchy5"/>
    <dgm:cxn modelId="{01900575-7A74-49AA-8451-1D603A8D0A5C}" srcId="{AA6599D7-9839-4106-9095-D9A97855EDF8}" destId="{14D3725E-A6B8-4CA2-B38F-25B7E520C1F3}" srcOrd="1" destOrd="0" parTransId="{AEE29048-28BA-4DC0-B5EC-2472722F7741}" sibTransId="{C1C1ECAB-7539-45AA-8134-4111F2BB107A}"/>
    <dgm:cxn modelId="{0FB83E5A-8B11-49CE-8E43-9CEE8545C577}" srcId="{AA6599D7-9839-4106-9095-D9A97855EDF8}" destId="{6DD0EAA0-0A6B-457A-BD08-BB26306E4FF6}" srcOrd="0" destOrd="0" parTransId="{9E50FD6B-A8ED-41C4-B4DE-77C83AE106C4}" sibTransId="{4F7ACD67-4D57-4097-A1EA-B5256F7CD2A5}"/>
    <dgm:cxn modelId="{A9CD07FA-342E-41E8-A887-04752AB974E5}" type="presOf" srcId="{F5257E37-59DE-483A-84A0-5541D19E1117}" destId="{3C4EB183-A437-4DBE-A68A-4C59588103A1}" srcOrd="1" destOrd="0" presId="urn:microsoft.com/office/officeart/2005/8/layout/hierarchy5"/>
    <dgm:cxn modelId="{06D7361A-9E2E-4F8A-BFD4-7DF5AA5194DD}" type="presParOf" srcId="{E0B9C1A0-CA44-40A3-BF3C-1F06545CFDCB}" destId="{BEBD6A68-5257-42F9-AF22-4E05AE22A759}" srcOrd="0" destOrd="0" presId="urn:microsoft.com/office/officeart/2005/8/layout/hierarchy5"/>
    <dgm:cxn modelId="{62B15830-B9E1-4CD1-BD36-920F1CB2DCF0}" type="presParOf" srcId="{BEBD6A68-5257-42F9-AF22-4E05AE22A759}" destId="{E0FB0F02-5503-4D88-9C90-15BF5074080B}" srcOrd="0" destOrd="0" presId="urn:microsoft.com/office/officeart/2005/8/layout/hierarchy5"/>
    <dgm:cxn modelId="{15DF5D45-41B2-4370-909D-5084EF68C7A2}" type="presParOf" srcId="{E0FB0F02-5503-4D88-9C90-15BF5074080B}" destId="{05AF6C59-122E-4973-AB53-F8490A9FDCC2}" srcOrd="0" destOrd="0" presId="urn:microsoft.com/office/officeart/2005/8/layout/hierarchy5"/>
    <dgm:cxn modelId="{0F21A49E-47E0-4F45-9FF7-2CB1A298E016}" type="presParOf" srcId="{05AF6C59-122E-4973-AB53-F8490A9FDCC2}" destId="{41EF010A-019D-47D5-B119-61BD8A0E9390}" srcOrd="0" destOrd="0" presId="urn:microsoft.com/office/officeart/2005/8/layout/hierarchy5"/>
    <dgm:cxn modelId="{BD8BD35B-BA16-4657-B100-C123615B6534}" type="presParOf" srcId="{05AF6C59-122E-4973-AB53-F8490A9FDCC2}" destId="{33C95FE0-6333-4274-8DBE-BD49C69B3F86}" srcOrd="1" destOrd="0" presId="urn:microsoft.com/office/officeart/2005/8/layout/hierarchy5"/>
    <dgm:cxn modelId="{425F3EA7-F007-4464-894E-4AC986360256}" type="presParOf" srcId="{33C95FE0-6333-4274-8DBE-BD49C69B3F86}" destId="{0EB1D01C-91EC-4DE4-ADD3-639CDA4740D5}" srcOrd="0" destOrd="0" presId="urn:microsoft.com/office/officeart/2005/8/layout/hierarchy5"/>
    <dgm:cxn modelId="{A05EFB63-23CF-4569-B7BB-7AA1CFBFB395}" type="presParOf" srcId="{0EB1D01C-91EC-4DE4-ADD3-639CDA4740D5}" destId="{8A2DB1CA-8BAF-4CA1-B185-046017721C71}" srcOrd="0" destOrd="0" presId="urn:microsoft.com/office/officeart/2005/8/layout/hierarchy5"/>
    <dgm:cxn modelId="{2966B9CB-AF59-4675-B496-F4160CE170EF}" type="presParOf" srcId="{33C95FE0-6333-4274-8DBE-BD49C69B3F86}" destId="{17A78C13-BD00-4089-82BA-7702D27C15E4}" srcOrd="1" destOrd="0" presId="urn:microsoft.com/office/officeart/2005/8/layout/hierarchy5"/>
    <dgm:cxn modelId="{218422D4-A1BE-4034-97FC-7CD69DFA41A0}" type="presParOf" srcId="{17A78C13-BD00-4089-82BA-7702D27C15E4}" destId="{E337698A-035D-4D73-B9B9-7DA6C0DCB1F3}" srcOrd="0" destOrd="0" presId="urn:microsoft.com/office/officeart/2005/8/layout/hierarchy5"/>
    <dgm:cxn modelId="{F3BC4F9D-D212-4570-859F-B95BA74486A0}" type="presParOf" srcId="{17A78C13-BD00-4089-82BA-7702D27C15E4}" destId="{720E3525-BE5D-40CC-8C60-8E07C908FF34}" srcOrd="1" destOrd="0" presId="urn:microsoft.com/office/officeart/2005/8/layout/hierarchy5"/>
    <dgm:cxn modelId="{332B7886-176E-46D0-95C6-955DC4792932}" type="presParOf" srcId="{33C95FE0-6333-4274-8DBE-BD49C69B3F86}" destId="{127325AA-202A-4254-ACBF-FA764477A747}" srcOrd="2" destOrd="0" presId="urn:microsoft.com/office/officeart/2005/8/layout/hierarchy5"/>
    <dgm:cxn modelId="{90771581-7A2C-44B6-8CA8-5FB3CD8491E2}" type="presParOf" srcId="{127325AA-202A-4254-ACBF-FA764477A747}" destId="{1EAB7668-BDE0-44E9-BFF2-98F8C8EF4068}" srcOrd="0" destOrd="0" presId="urn:microsoft.com/office/officeart/2005/8/layout/hierarchy5"/>
    <dgm:cxn modelId="{6D0C858C-B579-448B-B44D-4B7554F7C2BF}" type="presParOf" srcId="{33C95FE0-6333-4274-8DBE-BD49C69B3F86}" destId="{ABE4E100-2124-41D4-9FC1-2D3D40C8101A}" srcOrd="3" destOrd="0" presId="urn:microsoft.com/office/officeart/2005/8/layout/hierarchy5"/>
    <dgm:cxn modelId="{A748636C-76DF-47A2-8D8A-0E052C2E0679}" type="presParOf" srcId="{ABE4E100-2124-41D4-9FC1-2D3D40C8101A}" destId="{B35F60F2-2177-4785-84F8-E9E26CE826A8}" srcOrd="0" destOrd="0" presId="urn:microsoft.com/office/officeart/2005/8/layout/hierarchy5"/>
    <dgm:cxn modelId="{D5C5F4C0-0A21-465E-9A02-4D36E3FD2B62}" type="presParOf" srcId="{ABE4E100-2124-41D4-9FC1-2D3D40C8101A}" destId="{44A6F26C-7458-4D96-A5F4-82FDA5A8D423}" srcOrd="1" destOrd="0" presId="urn:microsoft.com/office/officeart/2005/8/layout/hierarchy5"/>
    <dgm:cxn modelId="{0A4C957D-D18C-46AF-946F-A8C8D56E3319}" type="presParOf" srcId="{33C95FE0-6333-4274-8DBE-BD49C69B3F86}" destId="{DAC06795-7ADA-4C4C-B5AA-D9889F1E80B4}" srcOrd="4" destOrd="0" presId="urn:microsoft.com/office/officeart/2005/8/layout/hierarchy5"/>
    <dgm:cxn modelId="{DC0FFE39-89AB-4FE5-A633-A988473C6721}" type="presParOf" srcId="{DAC06795-7ADA-4C4C-B5AA-D9889F1E80B4}" destId="{2130AED1-32F1-4387-A98E-5F45D8EC7B32}" srcOrd="0" destOrd="0" presId="urn:microsoft.com/office/officeart/2005/8/layout/hierarchy5"/>
    <dgm:cxn modelId="{5B63EDF6-0A40-4C35-8D5C-56EB92352A3B}" type="presParOf" srcId="{33C95FE0-6333-4274-8DBE-BD49C69B3F86}" destId="{053563F0-BA3F-4E79-8AC5-1300048EC594}" srcOrd="5" destOrd="0" presId="urn:microsoft.com/office/officeart/2005/8/layout/hierarchy5"/>
    <dgm:cxn modelId="{E5E53424-1A16-4C56-8D18-5ACA365BA1E3}" type="presParOf" srcId="{053563F0-BA3F-4E79-8AC5-1300048EC594}" destId="{A58538D7-CD57-4F12-87B7-1FD7FDEDA748}" srcOrd="0" destOrd="0" presId="urn:microsoft.com/office/officeart/2005/8/layout/hierarchy5"/>
    <dgm:cxn modelId="{7B0D65AF-0B0E-419B-A25E-148FC32615AD}" type="presParOf" srcId="{053563F0-BA3F-4E79-8AC5-1300048EC594}" destId="{E7CFA565-9B17-4188-A79F-1EAEABB5D9A0}" srcOrd="1" destOrd="0" presId="urn:microsoft.com/office/officeart/2005/8/layout/hierarchy5"/>
    <dgm:cxn modelId="{9F309796-8B0F-442C-9ADE-E26C7C87C0CD}" type="presParOf" srcId="{E7CFA565-9B17-4188-A79F-1EAEABB5D9A0}" destId="{095A7681-EF2E-4CA2-9702-0B057B7DAFC5}" srcOrd="0" destOrd="0" presId="urn:microsoft.com/office/officeart/2005/8/layout/hierarchy5"/>
    <dgm:cxn modelId="{58820D27-F787-4F19-AED6-63F5269594A6}" type="presParOf" srcId="{095A7681-EF2E-4CA2-9702-0B057B7DAFC5}" destId="{2BDA47C2-83D5-4B8D-9333-E48B4140F215}" srcOrd="0" destOrd="0" presId="urn:microsoft.com/office/officeart/2005/8/layout/hierarchy5"/>
    <dgm:cxn modelId="{8B05458C-D706-471E-92DB-7DFA8AC67FE5}" type="presParOf" srcId="{E7CFA565-9B17-4188-A79F-1EAEABB5D9A0}" destId="{B18FD36C-66D0-41BC-80F4-40E7F06A2B92}" srcOrd="1" destOrd="0" presId="urn:microsoft.com/office/officeart/2005/8/layout/hierarchy5"/>
    <dgm:cxn modelId="{827910A6-70F0-4946-86F8-71C2428510D7}" type="presParOf" srcId="{B18FD36C-66D0-41BC-80F4-40E7F06A2B92}" destId="{56FD006D-E82A-4614-810D-25F1E3D04246}" srcOrd="0" destOrd="0" presId="urn:microsoft.com/office/officeart/2005/8/layout/hierarchy5"/>
    <dgm:cxn modelId="{04543674-6089-4561-9A79-023579C2AD67}" type="presParOf" srcId="{B18FD36C-66D0-41BC-80F4-40E7F06A2B92}" destId="{46F42CA0-93D1-4E3E-A4F3-C6C532FF7237}" srcOrd="1" destOrd="0" presId="urn:microsoft.com/office/officeart/2005/8/layout/hierarchy5"/>
    <dgm:cxn modelId="{CFDFF624-2E96-4860-B318-38860B6C7328}" type="presParOf" srcId="{E7CFA565-9B17-4188-A79F-1EAEABB5D9A0}" destId="{7D01FF3E-7AD1-453F-BD51-1C5B22E1A1C2}" srcOrd="2" destOrd="0" presId="urn:microsoft.com/office/officeart/2005/8/layout/hierarchy5"/>
    <dgm:cxn modelId="{46C498B8-3080-445B-B239-3F0ADEA602A8}" type="presParOf" srcId="{7D01FF3E-7AD1-453F-BD51-1C5B22E1A1C2}" destId="{3C4EB183-A437-4DBE-A68A-4C59588103A1}" srcOrd="0" destOrd="0" presId="urn:microsoft.com/office/officeart/2005/8/layout/hierarchy5"/>
    <dgm:cxn modelId="{0EBE4E9C-C4D5-4A51-8FC2-069521B9958B}" type="presParOf" srcId="{E7CFA565-9B17-4188-A79F-1EAEABB5D9A0}" destId="{AB54FDE3-452E-4722-8A5F-D8E9BDA8ECAC}" srcOrd="3" destOrd="0" presId="urn:microsoft.com/office/officeart/2005/8/layout/hierarchy5"/>
    <dgm:cxn modelId="{7F880F92-3313-471D-8980-383DC9576318}" type="presParOf" srcId="{AB54FDE3-452E-4722-8A5F-D8E9BDA8ECAC}" destId="{AE212D9E-7D6A-42D1-952A-63BCA6539BA4}" srcOrd="0" destOrd="0" presId="urn:microsoft.com/office/officeart/2005/8/layout/hierarchy5"/>
    <dgm:cxn modelId="{2BFAF2BB-14D1-4F9A-A813-2F266F8F5D9B}" type="presParOf" srcId="{AB54FDE3-452E-4722-8A5F-D8E9BDA8ECAC}" destId="{5BEA8041-96ED-4F15-9038-41DB3A10ACB9}" srcOrd="1" destOrd="0" presId="urn:microsoft.com/office/officeart/2005/8/layout/hierarchy5"/>
    <dgm:cxn modelId="{2F99709B-1B09-4EDE-B98A-BF5671546A83}" type="presParOf" srcId="{E7CFA565-9B17-4188-A79F-1EAEABB5D9A0}" destId="{7D9704CA-E534-4E42-A0F6-CC1703337491}" srcOrd="4" destOrd="0" presId="urn:microsoft.com/office/officeart/2005/8/layout/hierarchy5"/>
    <dgm:cxn modelId="{25F52E1A-C579-4AFA-BDD9-FDF2B154CAB5}" type="presParOf" srcId="{7D9704CA-E534-4E42-A0F6-CC1703337491}" destId="{90B390B0-7098-47A6-B5CB-75ABB290BD6C}" srcOrd="0" destOrd="0" presId="urn:microsoft.com/office/officeart/2005/8/layout/hierarchy5"/>
    <dgm:cxn modelId="{98738327-01A9-4049-A14C-3F1A6A8EA513}" type="presParOf" srcId="{E7CFA565-9B17-4188-A79F-1EAEABB5D9A0}" destId="{3DE2358E-D47C-4568-A149-A2B0CF60B975}" srcOrd="5" destOrd="0" presId="urn:microsoft.com/office/officeart/2005/8/layout/hierarchy5"/>
    <dgm:cxn modelId="{2659A9EB-4395-49FB-8DF1-A38B398E0120}" type="presParOf" srcId="{3DE2358E-D47C-4568-A149-A2B0CF60B975}" destId="{63C59CC9-49E3-4D1A-9AD8-CA43A5AE5E07}" srcOrd="0" destOrd="0" presId="urn:microsoft.com/office/officeart/2005/8/layout/hierarchy5"/>
    <dgm:cxn modelId="{8C560D89-CA36-4B62-BF20-D0FF0FA3C981}" type="presParOf" srcId="{3DE2358E-D47C-4568-A149-A2B0CF60B975}" destId="{F2BA2A4F-E33D-431D-B89E-8A2850AC74F0}" srcOrd="1" destOrd="0" presId="urn:microsoft.com/office/officeart/2005/8/layout/hierarchy5"/>
    <dgm:cxn modelId="{A437371B-0599-4415-85FD-D508BD667A6D}" type="presParOf" srcId="{F2BA2A4F-E33D-431D-B89E-8A2850AC74F0}" destId="{BBFF54DF-BC89-4683-9FEB-AF5DEFF11AF2}" srcOrd="0" destOrd="0" presId="urn:microsoft.com/office/officeart/2005/8/layout/hierarchy5"/>
    <dgm:cxn modelId="{D542C1C2-D9D5-4018-AC17-E2FDA3036F5C}" type="presParOf" srcId="{BBFF54DF-BC89-4683-9FEB-AF5DEFF11AF2}" destId="{E095913D-8A46-4DC5-9B4F-FD169E21FC41}" srcOrd="0" destOrd="0" presId="urn:microsoft.com/office/officeart/2005/8/layout/hierarchy5"/>
    <dgm:cxn modelId="{1A686280-D528-47C0-B0D0-B188AEEE0304}" type="presParOf" srcId="{F2BA2A4F-E33D-431D-B89E-8A2850AC74F0}" destId="{BCD65E6F-536B-44A8-BA3C-2F1A96D6895D}" srcOrd="1" destOrd="0" presId="urn:microsoft.com/office/officeart/2005/8/layout/hierarchy5"/>
    <dgm:cxn modelId="{86A2CDA6-0F0A-4029-A7B0-D423AFDD3AAA}" type="presParOf" srcId="{BCD65E6F-536B-44A8-BA3C-2F1A96D6895D}" destId="{A6DB9B6C-5949-4FD8-AABA-387CF83F3C0F}" srcOrd="0" destOrd="0" presId="urn:microsoft.com/office/officeart/2005/8/layout/hierarchy5"/>
    <dgm:cxn modelId="{B980FA50-65EE-4CD7-9B39-D9E7B6123C62}" type="presParOf" srcId="{BCD65E6F-536B-44A8-BA3C-2F1A96D6895D}" destId="{A0290ABB-865C-4431-B56F-6D0FB7CA465A}" srcOrd="1" destOrd="0" presId="urn:microsoft.com/office/officeart/2005/8/layout/hierarchy5"/>
    <dgm:cxn modelId="{CD239215-EA8B-48AE-A50F-054B74EDB9D1}" type="presParOf" srcId="{F2BA2A4F-E33D-431D-B89E-8A2850AC74F0}" destId="{D42CF718-68BF-4088-A552-5E76CAF61CB4}" srcOrd="2" destOrd="0" presId="urn:microsoft.com/office/officeart/2005/8/layout/hierarchy5"/>
    <dgm:cxn modelId="{533DEE68-EC1B-4579-9EEA-7E37366C0645}" type="presParOf" srcId="{D42CF718-68BF-4088-A552-5E76CAF61CB4}" destId="{F359513D-0C89-4441-A1B1-52C2F6A2471C}" srcOrd="0" destOrd="0" presId="urn:microsoft.com/office/officeart/2005/8/layout/hierarchy5"/>
    <dgm:cxn modelId="{7D71AC8F-F1E7-489D-AF8D-E569ED93EA3D}" type="presParOf" srcId="{F2BA2A4F-E33D-431D-B89E-8A2850AC74F0}" destId="{B42B2A81-6B79-4DAA-BD3C-D0C7A6AC0714}" srcOrd="3" destOrd="0" presId="urn:microsoft.com/office/officeart/2005/8/layout/hierarchy5"/>
    <dgm:cxn modelId="{FAF2C65F-8A1E-46D5-BB36-30A5A338CC28}" type="presParOf" srcId="{B42B2A81-6B79-4DAA-BD3C-D0C7A6AC0714}" destId="{A597BFC2-72B9-40F4-BD6C-E0DD43D741E7}" srcOrd="0" destOrd="0" presId="urn:microsoft.com/office/officeart/2005/8/layout/hierarchy5"/>
    <dgm:cxn modelId="{EA78B9CB-2D52-405E-811B-A1BC9103BC8A}" type="presParOf" srcId="{B42B2A81-6B79-4DAA-BD3C-D0C7A6AC0714}" destId="{5407F704-DD92-47DC-A15C-ECB6D054BFD0}" srcOrd="1" destOrd="0" presId="urn:microsoft.com/office/officeart/2005/8/layout/hierarchy5"/>
    <dgm:cxn modelId="{63CDD5EE-D1C7-4728-A17B-9A2C974CDCA6}" type="presParOf" srcId="{F2BA2A4F-E33D-431D-B89E-8A2850AC74F0}" destId="{F8EA0CD4-A3F4-4BDC-8365-00C2D4612D29}" srcOrd="4" destOrd="0" presId="urn:microsoft.com/office/officeart/2005/8/layout/hierarchy5"/>
    <dgm:cxn modelId="{D65D8262-7087-4A2E-BE55-2981BA48A27D}" type="presParOf" srcId="{F8EA0CD4-A3F4-4BDC-8365-00C2D4612D29}" destId="{80D8EEB3-35D7-4B4B-A91E-7150DC47814A}" srcOrd="0" destOrd="0" presId="urn:microsoft.com/office/officeart/2005/8/layout/hierarchy5"/>
    <dgm:cxn modelId="{C054F699-92CF-4AAD-91FA-69537541536C}" type="presParOf" srcId="{F2BA2A4F-E33D-431D-B89E-8A2850AC74F0}" destId="{EA78BC40-94BF-43B4-9831-1F73D5A46A3D}" srcOrd="5" destOrd="0" presId="urn:microsoft.com/office/officeart/2005/8/layout/hierarchy5"/>
    <dgm:cxn modelId="{1D20B4D8-9692-4AD8-BAB8-F3C5D4955EE8}" type="presParOf" srcId="{EA78BC40-94BF-43B4-9831-1F73D5A46A3D}" destId="{8941F047-A8BD-4E4C-B030-50DED65B7A78}" srcOrd="0" destOrd="0" presId="urn:microsoft.com/office/officeart/2005/8/layout/hierarchy5"/>
    <dgm:cxn modelId="{0E3A096D-1C97-4F54-935D-2715221527FE}" type="presParOf" srcId="{EA78BC40-94BF-43B4-9831-1F73D5A46A3D}" destId="{10E92150-B39E-460D-B925-434A28DC032D}" srcOrd="1" destOrd="0" presId="urn:microsoft.com/office/officeart/2005/8/layout/hierarchy5"/>
    <dgm:cxn modelId="{475C5D57-CDD2-4123-96DA-D417ABE744E7}" type="presParOf" srcId="{F2BA2A4F-E33D-431D-B89E-8A2850AC74F0}" destId="{E9C4B737-17CD-40BC-A06C-49E4604D7B76}" srcOrd="6" destOrd="0" presId="urn:microsoft.com/office/officeart/2005/8/layout/hierarchy5"/>
    <dgm:cxn modelId="{45462E5E-52C7-4063-93CE-B867E5973B8D}" type="presParOf" srcId="{E9C4B737-17CD-40BC-A06C-49E4604D7B76}" destId="{ED3069BE-891B-4DB7-ADD3-40433AF47FFC}" srcOrd="0" destOrd="0" presId="urn:microsoft.com/office/officeart/2005/8/layout/hierarchy5"/>
    <dgm:cxn modelId="{A17C2312-B906-463D-B63E-9247165F58F0}" type="presParOf" srcId="{F2BA2A4F-E33D-431D-B89E-8A2850AC74F0}" destId="{4A7A7497-FE62-43B4-B023-200C06A2654F}" srcOrd="7" destOrd="0" presId="urn:microsoft.com/office/officeart/2005/8/layout/hierarchy5"/>
    <dgm:cxn modelId="{86998473-414F-4790-91B7-EE6D5DDA30CA}" type="presParOf" srcId="{4A7A7497-FE62-43B4-B023-200C06A2654F}" destId="{36222B4E-139E-4460-A812-C40CFFA17CD6}" srcOrd="0" destOrd="0" presId="urn:microsoft.com/office/officeart/2005/8/layout/hierarchy5"/>
    <dgm:cxn modelId="{7A782E23-27B8-4DF9-960F-8EC40AB39395}" type="presParOf" srcId="{4A7A7497-FE62-43B4-B023-200C06A2654F}" destId="{2649561C-B0D3-484C-AA34-34D18F2D35AC}" srcOrd="1" destOrd="0" presId="urn:microsoft.com/office/officeart/2005/8/layout/hierarchy5"/>
    <dgm:cxn modelId="{3C603CA1-7B12-4923-9CCD-A7A5555EB797}" type="presParOf" srcId="{E0B9C1A0-CA44-40A3-BF3C-1F06545CFDCB}" destId="{5317A023-1DF5-4689-A95B-7767E3DD4DA6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EF010A-019D-47D5-B119-61BD8A0E9390}">
      <dsp:nvSpPr>
        <dsp:cNvPr id="0" name=""/>
        <dsp:cNvSpPr/>
      </dsp:nvSpPr>
      <dsp:spPr>
        <a:xfrm>
          <a:off x="16807" y="74978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FİİLDE YAPI</a:t>
          </a:r>
          <a:endParaRPr lang="tr-TR" sz="1400" kern="1200" dirty="0"/>
        </a:p>
      </dsp:txBody>
      <dsp:txXfrm>
        <a:off x="35878" y="768851"/>
        <a:ext cx="2077370" cy="612997"/>
      </dsp:txXfrm>
    </dsp:sp>
    <dsp:sp modelId="{0EB1D01C-91EC-4DE4-ADD3-639CDA4740D5}">
      <dsp:nvSpPr>
        <dsp:cNvPr id="0" name=""/>
        <dsp:cNvSpPr/>
      </dsp:nvSpPr>
      <dsp:spPr>
        <a:xfrm rot="18289469">
          <a:off x="1936687" y="686376"/>
          <a:ext cx="91217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12176" y="145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69971" y="678140"/>
        <a:ext cx="45608" cy="45608"/>
      </dsp:txXfrm>
    </dsp:sp>
    <dsp:sp modelId="{E337698A-035D-4D73-B9B9-7DA6C0DCB1F3}">
      <dsp:nvSpPr>
        <dsp:cNvPr id="0" name=""/>
        <dsp:cNvSpPr/>
      </dsp:nvSpPr>
      <dsp:spPr>
        <a:xfrm>
          <a:off x="2653231" y="969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Basit Fiil</a:t>
          </a:r>
          <a:endParaRPr lang="tr-TR" sz="1400" kern="1200" dirty="0"/>
        </a:p>
      </dsp:txBody>
      <dsp:txXfrm>
        <a:off x="2672302" y="20040"/>
        <a:ext cx="2077370" cy="612997"/>
      </dsp:txXfrm>
    </dsp:sp>
    <dsp:sp modelId="{127325AA-202A-4254-ACBF-FA764477A747}">
      <dsp:nvSpPr>
        <dsp:cNvPr id="0" name=""/>
        <dsp:cNvSpPr/>
      </dsp:nvSpPr>
      <dsp:spPr>
        <a:xfrm>
          <a:off x="2132320" y="1060781"/>
          <a:ext cx="520911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520911" y="145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79753" y="1062326"/>
        <a:ext cx="26045" cy="26045"/>
      </dsp:txXfrm>
    </dsp:sp>
    <dsp:sp modelId="{B35F60F2-2177-4785-84F8-E9E26CE826A8}">
      <dsp:nvSpPr>
        <dsp:cNvPr id="0" name=""/>
        <dsp:cNvSpPr/>
      </dsp:nvSpPr>
      <dsp:spPr>
        <a:xfrm>
          <a:off x="2653231" y="74978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Türemiş Fiil</a:t>
          </a:r>
          <a:endParaRPr lang="tr-TR" sz="1400" kern="1200" dirty="0"/>
        </a:p>
      </dsp:txBody>
      <dsp:txXfrm>
        <a:off x="2672302" y="768851"/>
        <a:ext cx="2077370" cy="612997"/>
      </dsp:txXfrm>
    </dsp:sp>
    <dsp:sp modelId="{DAC06795-7ADA-4C4C-B5AA-D9889F1E80B4}">
      <dsp:nvSpPr>
        <dsp:cNvPr id="0" name=""/>
        <dsp:cNvSpPr/>
      </dsp:nvSpPr>
      <dsp:spPr>
        <a:xfrm rot="3310531">
          <a:off x="1936687" y="1435186"/>
          <a:ext cx="91217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12176" y="1456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2369971" y="1426950"/>
        <a:ext cx="45608" cy="45608"/>
      </dsp:txXfrm>
    </dsp:sp>
    <dsp:sp modelId="{A58538D7-CD57-4F12-87B7-1FD7FDEDA748}">
      <dsp:nvSpPr>
        <dsp:cNvPr id="0" name=""/>
        <dsp:cNvSpPr/>
      </dsp:nvSpPr>
      <dsp:spPr>
        <a:xfrm>
          <a:off x="2653231" y="149859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Birleşik Fiil</a:t>
          </a:r>
          <a:endParaRPr lang="tr-TR" sz="1400" kern="1200" dirty="0"/>
        </a:p>
      </dsp:txBody>
      <dsp:txXfrm>
        <a:off x="2672302" y="1517661"/>
        <a:ext cx="2077370" cy="612997"/>
      </dsp:txXfrm>
    </dsp:sp>
    <dsp:sp modelId="{095A7681-EF2E-4CA2-9702-0B057B7DAFC5}">
      <dsp:nvSpPr>
        <dsp:cNvPr id="0" name=""/>
        <dsp:cNvSpPr/>
      </dsp:nvSpPr>
      <dsp:spPr>
        <a:xfrm rot="18289469">
          <a:off x="4573111" y="1435186"/>
          <a:ext cx="91217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12176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06395" y="1426950"/>
        <a:ext cx="45608" cy="45608"/>
      </dsp:txXfrm>
    </dsp:sp>
    <dsp:sp modelId="{56FD006D-E82A-4614-810D-25F1E3D04246}">
      <dsp:nvSpPr>
        <dsp:cNvPr id="0" name=""/>
        <dsp:cNvSpPr/>
      </dsp:nvSpPr>
      <dsp:spPr>
        <a:xfrm>
          <a:off x="5289655" y="74978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Et-, Ol-, Eyle-, Kıl- Yardımcı Fiillerle Yapılanlar</a:t>
          </a:r>
          <a:endParaRPr lang="tr-TR" sz="1400" kern="1200" dirty="0"/>
        </a:p>
      </dsp:txBody>
      <dsp:txXfrm>
        <a:off x="5308726" y="768851"/>
        <a:ext cx="2077370" cy="612997"/>
      </dsp:txXfrm>
    </dsp:sp>
    <dsp:sp modelId="{7D01FF3E-7AD1-453F-BD51-1C5B22E1A1C2}">
      <dsp:nvSpPr>
        <dsp:cNvPr id="0" name=""/>
        <dsp:cNvSpPr/>
      </dsp:nvSpPr>
      <dsp:spPr>
        <a:xfrm>
          <a:off x="4768744" y="1809592"/>
          <a:ext cx="520911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520911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16177" y="1811137"/>
        <a:ext cx="26045" cy="26045"/>
      </dsp:txXfrm>
    </dsp:sp>
    <dsp:sp modelId="{AE212D9E-7D6A-42D1-952A-63BCA6539BA4}">
      <dsp:nvSpPr>
        <dsp:cNvPr id="0" name=""/>
        <dsp:cNvSpPr/>
      </dsp:nvSpPr>
      <dsp:spPr>
        <a:xfrm>
          <a:off x="5289655" y="149859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Anlamca Kaynaşmış Birleşik Fiiller</a:t>
          </a:r>
          <a:endParaRPr lang="tr-TR" sz="1400" kern="1200" dirty="0"/>
        </a:p>
      </dsp:txBody>
      <dsp:txXfrm>
        <a:off x="5308726" y="1517661"/>
        <a:ext cx="2077370" cy="612997"/>
      </dsp:txXfrm>
    </dsp:sp>
    <dsp:sp modelId="{7D9704CA-E534-4E42-A0F6-CC1703337491}">
      <dsp:nvSpPr>
        <dsp:cNvPr id="0" name=""/>
        <dsp:cNvSpPr/>
      </dsp:nvSpPr>
      <dsp:spPr>
        <a:xfrm rot="3310531">
          <a:off x="4573111" y="2183997"/>
          <a:ext cx="912176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912176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5006395" y="2175760"/>
        <a:ext cx="45608" cy="45608"/>
      </dsp:txXfrm>
    </dsp:sp>
    <dsp:sp modelId="{63C59CC9-49E3-4D1A-9AD8-CA43A5AE5E07}">
      <dsp:nvSpPr>
        <dsp:cNvPr id="0" name=""/>
        <dsp:cNvSpPr/>
      </dsp:nvSpPr>
      <dsp:spPr>
        <a:xfrm>
          <a:off x="5289655" y="2247400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Kurallı Birleşik Fiiller</a:t>
          </a:r>
          <a:endParaRPr lang="tr-TR" sz="1400" kern="1200" dirty="0"/>
        </a:p>
      </dsp:txBody>
      <dsp:txXfrm>
        <a:off x="5308726" y="2266471"/>
        <a:ext cx="2077370" cy="612997"/>
      </dsp:txXfrm>
    </dsp:sp>
    <dsp:sp modelId="{BBFF54DF-BC89-4683-9FEB-AF5DEFF11AF2}">
      <dsp:nvSpPr>
        <dsp:cNvPr id="0" name=""/>
        <dsp:cNvSpPr/>
      </dsp:nvSpPr>
      <dsp:spPr>
        <a:xfrm rot="17692822">
          <a:off x="7046559" y="1996794"/>
          <a:ext cx="123812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238128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634670" y="1980409"/>
        <a:ext cx="61906" cy="61906"/>
      </dsp:txXfrm>
    </dsp:sp>
    <dsp:sp modelId="{A6DB9B6C-5949-4FD8-AABA-387CF83F3C0F}">
      <dsp:nvSpPr>
        <dsp:cNvPr id="0" name=""/>
        <dsp:cNvSpPr/>
      </dsp:nvSpPr>
      <dsp:spPr>
        <a:xfrm>
          <a:off x="7926079" y="1124185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Yeterlik Fiili</a:t>
          </a:r>
          <a:endParaRPr lang="tr-TR" sz="1400" kern="1200" dirty="0"/>
        </a:p>
      </dsp:txBody>
      <dsp:txXfrm>
        <a:off x="7945150" y="1143256"/>
        <a:ext cx="2077370" cy="612997"/>
      </dsp:txXfrm>
    </dsp:sp>
    <dsp:sp modelId="{D42CF718-68BF-4088-A552-5E76CAF61CB4}">
      <dsp:nvSpPr>
        <dsp:cNvPr id="0" name=""/>
        <dsp:cNvSpPr/>
      </dsp:nvSpPr>
      <dsp:spPr>
        <a:xfrm rot="19457599">
          <a:off x="7344871" y="2371199"/>
          <a:ext cx="6415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41504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649586" y="2369730"/>
        <a:ext cx="32075" cy="32075"/>
      </dsp:txXfrm>
    </dsp:sp>
    <dsp:sp modelId="{A597BFC2-72B9-40F4-BD6C-E0DD43D741E7}">
      <dsp:nvSpPr>
        <dsp:cNvPr id="0" name=""/>
        <dsp:cNvSpPr/>
      </dsp:nvSpPr>
      <dsp:spPr>
        <a:xfrm>
          <a:off x="7926079" y="1872995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Yeterlik Fiili</a:t>
          </a:r>
          <a:endParaRPr lang="tr-TR" sz="1400" kern="1200" dirty="0"/>
        </a:p>
      </dsp:txBody>
      <dsp:txXfrm>
        <a:off x="7945150" y="1892066"/>
        <a:ext cx="2077370" cy="612997"/>
      </dsp:txXfrm>
    </dsp:sp>
    <dsp:sp modelId="{F8EA0CD4-A3F4-4BDC-8365-00C2D4612D29}">
      <dsp:nvSpPr>
        <dsp:cNvPr id="0" name=""/>
        <dsp:cNvSpPr/>
      </dsp:nvSpPr>
      <dsp:spPr>
        <a:xfrm rot="2142401">
          <a:off x="7344871" y="2745604"/>
          <a:ext cx="641504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641504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649586" y="2744135"/>
        <a:ext cx="32075" cy="32075"/>
      </dsp:txXfrm>
    </dsp:sp>
    <dsp:sp modelId="{8941F047-A8BD-4E4C-B030-50DED65B7A78}">
      <dsp:nvSpPr>
        <dsp:cNvPr id="0" name=""/>
        <dsp:cNvSpPr/>
      </dsp:nvSpPr>
      <dsp:spPr>
        <a:xfrm>
          <a:off x="7926079" y="2621805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err="1" smtClean="0"/>
            <a:t>Sürerlik</a:t>
          </a:r>
          <a:r>
            <a:rPr lang="tr-TR" sz="1400" kern="1200" dirty="0" smtClean="0"/>
            <a:t> Fiili</a:t>
          </a:r>
          <a:endParaRPr lang="tr-TR" sz="1400" kern="1200" dirty="0"/>
        </a:p>
      </dsp:txBody>
      <dsp:txXfrm>
        <a:off x="7945150" y="2640876"/>
        <a:ext cx="2077370" cy="612997"/>
      </dsp:txXfrm>
    </dsp:sp>
    <dsp:sp modelId="{E9C4B737-17CD-40BC-A06C-49E4604D7B76}">
      <dsp:nvSpPr>
        <dsp:cNvPr id="0" name=""/>
        <dsp:cNvSpPr/>
      </dsp:nvSpPr>
      <dsp:spPr>
        <a:xfrm rot="3907178">
          <a:off x="7046559" y="3120009"/>
          <a:ext cx="1238128" cy="29135"/>
        </a:xfrm>
        <a:custGeom>
          <a:avLst/>
          <a:gdLst/>
          <a:ahLst/>
          <a:cxnLst/>
          <a:rect l="0" t="0" r="0" b="0"/>
          <a:pathLst>
            <a:path>
              <a:moveTo>
                <a:pt x="0" y="14567"/>
              </a:moveTo>
              <a:lnTo>
                <a:pt x="1238128" y="14567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500" kern="1200"/>
        </a:p>
      </dsp:txBody>
      <dsp:txXfrm>
        <a:off x="7634670" y="3103624"/>
        <a:ext cx="61906" cy="61906"/>
      </dsp:txXfrm>
    </dsp:sp>
    <dsp:sp modelId="{36222B4E-139E-4460-A812-C40CFFA17CD6}">
      <dsp:nvSpPr>
        <dsp:cNvPr id="0" name=""/>
        <dsp:cNvSpPr/>
      </dsp:nvSpPr>
      <dsp:spPr>
        <a:xfrm>
          <a:off x="7926079" y="3370615"/>
          <a:ext cx="2115512" cy="6511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400" kern="1200" dirty="0" smtClean="0"/>
            <a:t>Yaklaşma Fiili</a:t>
          </a:r>
          <a:endParaRPr lang="tr-TR" sz="1400" kern="1200" dirty="0"/>
        </a:p>
      </dsp:txBody>
      <dsp:txXfrm>
        <a:off x="7945150" y="3389686"/>
        <a:ext cx="2077370" cy="6129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3326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557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54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199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3642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50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899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699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975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38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452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9698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YAPISI BAKIMINDAN FİİLLER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63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KURALLI 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b="1" dirty="0" smtClean="0"/>
              <a:t>b. </a:t>
            </a:r>
            <a:r>
              <a:rPr lang="tr-TR" sz="3200" b="1" dirty="0" err="1" smtClean="0"/>
              <a:t>Tezlik</a:t>
            </a:r>
            <a:r>
              <a:rPr lang="tr-TR" sz="3200" b="1" dirty="0" smtClean="0"/>
              <a:t> Fiili: </a:t>
            </a:r>
            <a:r>
              <a:rPr lang="tr-TR" sz="3200" dirty="0" smtClean="0"/>
              <a:t>Fiile i-ver, i-gel- getirilerek yapılır. Bir işin çabucak yapılması anlamı vardır.</a:t>
            </a:r>
          </a:p>
          <a:p>
            <a:r>
              <a:rPr lang="tr-TR" sz="3200" dirty="0" smtClean="0"/>
              <a:t>Oku-y-u-ver,</a:t>
            </a:r>
          </a:p>
          <a:p>
            <a:r>
              <a:rPr lang="tr-TR" sz="3200" dirty="0" smtClean="0"/>
              <a:t>Öğren-i-ver-di-k</a:t>
            </a:r>
          </a:p>
          <a:p>
            <a:r>
              <a:rPr lang="tr-TR" sz="3200" dirty="0" smtClean="0"/>
              <a:t>* Olumsuz yapılırken bazen olumsuzluk eki ikinci fiilden önce gelir ve anlamda değişiklik oluşur</a:t>
            </a:r>
          </a:p>
          <a:p>
            <a:r>
              <a:rPr lang="tr-TR" sz="3200" dirty="0"/>
              <a:t>Kapıyı açıvermedi </a:t>
            </a:r>
            <a:r>
              <a:rPr lang="tr-TR" sz="3200" dirty="0" smtClean="0"/>
              <a:t>(açmadı, </a:t>
            </a:r>
            <a:r>
              <a:rPr lang="tr-TR" sz="3200" dirty="0" err="1" smtClean="0"/>
              <a:t>tezlik</a:t>
            </a:r>
            <a:r>
              <a:rPr lang="tr-TR" sz="3200" dirty="0" smtClean="0"/>
              <a:t>)</a:t>
            </a:r>
            <a:endParaRPr lang="tr-TR" sz="3200" dirty="0"/>
          </a:p>
          <a:p>
            <a:r>
              <a:rPr lang="tr-TR" sz="3200" dirty="0"/>
              <a:t>Kapıyı açmayıver  </a:t>
            </a:r>
            <a:r>
              <a:rPr lang="tr-TR" sz="3200" dirty="0" smtClean="0"/>
              <a:t>(açma, önemsememe)</a:t>
            </a:r>
            <a:endParaRPr lang="tr-TR" sz="3200" dirty="0"/>
          </a:p>
          <a:p>
            <a:endParaRPr lang="tr-TR" sz="3200" dirty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29115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KURALLI 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b="1" dirty="0"/>
              <a:t>c</a:t>
            </a:r>
            <a:r>
              <a:rPr lang="tr-TR" sz="3200" b="1" dirty="0" smtClean="0"/>
              <a:t>. </a:t>
            </a:r>
            <a:r>
              <a:rPr lang="tr-TR" sz="3200" b="1" dirty="0" err="1" smtClean="0"/>
              <a:t>Sürerlik</a:t>
            </a:r>
            <a:r>
              <a:rPr lang="tr-TR" sz="3200" b="1" dirty="0" smtClean="0"/>
              <a:t> Fiili: </a:t>
            </a:r>
          </a:p>
          <a:p>
            <a:r>
              <a:rPr lang="tr-TR" sz="3200" dirty="0" smtClean="0"/>
              <a:t>Fiil </a:t>
            </a:r>
            <a:r>
              <a:rPr lang="tr-TR" sz="3200" dirty="0"/>
              <a:t>+ "-E" + kal-</a:t>
            </a:r>
            <a:br>
              <a:rPr lang="tr-TR" sz="3200" dirty="0"/>
            </a:br>
            <a:r>
              <a:rPr lang="tr-TR" sz="3200" dirty="0" smtClean="0"/>
              <a:t>Fiil </a:t>
            </a:r>
            <a:r>
              <a:rPr lang="tr-TR" sz="3200" dirty="0"/>
              <a:t>+ "-E" + gel-</a:t>
            </a:r>
            <a:br>
              <a:rPr lang="tr-TR" sz="3200" dirty="0"/>
            </a:br>
            <a:r>
              <a:rPr lang="tr-TR" sz="3200" dirty="0" smtClean="0"/>
              <a:t>Fiil </a:t>
            </a:r>
            <a:r>
              <a:rPr lang="tr-TR" sz="3200" dirty="0"/>
              <a:t>+ "-E" + dur-</a:t>
            </a:r>
            <a:endParaRPr lang="tr-TR" sz="3200" dirty="0" smtClean="0"/>
          </a:p>
          <a:p>
            <a:r>
              <a:rPr lang="tr-TR" sz="3200" dirty="0" smtClean="0"/>
              <a:t>Şeklinde yapılır. Bir işin çabucak yapılması anlamı vardır.</a:t>
            </a:r>
          </a:p>
          <a:p>
            <a:r>
              <a:rPr lang="tr-TR" sz="3200" dirty="0"/>
              <a:t>Çocuk korkudan </a:t>
            </a:r>
            <a:r>
              <a:rPr lang="tr-TR" sz="3200" dirty="0" smtClean="0"/>
              <a:t>bay-</a:t>
            </a:r>
            <a:r>
              <a:rPr lang="tr-TR" sz="3200" dirty="0" err="1" smtClean="0"/>
              <a:t>ıl</a:t>
            </a:r>
            <a:r>
              <a:rPr lang="tr-TR" sz="3200" dirty="0" smtClean="0"/>
              <a:t>-a-yaz-</a:t>
            </a:r>
            <a:r>
              <a:rPr lang="tr-TR" sz="3200" dirty="0" err="1" smtClean="0"/>
              <a:t>dı</a:t>
            </a:r>
            <a:r>
              <a:rPr lang="tr-TR" sz="3200" dirty="0"/>
              <a:t>.</a:t>
            </a:r>
          </a:p>
          <a:p>
            <a:r>
              <a:rPr lang="tr-TR" sz="3200" dirty="0"/>
              <a:t>Tabağı </a:t>
            </a:r>
            <a:r>
              <a:rPr lang="tr-TR" sz="3200" dirty="0" smtClean="0"/>
              <a:t>düş-</a:t>
            </a:r>
            <a:r>
              <a:rPr lang="tr-TR" sz="3200" dirty="0" err="1" smtClean="0"/>
              <a:t>ür</a:t>
            </a:r>
            <a:r>
              <a:rPr lang="tr-TR" sz="3200" dirty="0" smtClean="0"/>
              <a:t>-e-yaz-</a:t>
            </a:r>
            <a:r>
              <a:rPr lang="tr-TR" sz="3200" dirty="0" err="1" smtClean="0"/>
              <a:t>dı</a:t>
            </a:r>
            <a:r>
              <a:rPr lang="tr-TR" sz="3200" dirty="0" smtClean="0"/>
              <a:t>-m.</a:t>
            </a:r>
          </a:p>
          <a:p>
            <a:r>
              <a:rPr lang="tr-TR" sz="3200" dirty="0" smtClean="0"/>
              <a:t>* Olumsuz şekli çok kullanılmaz.</a:t>
            </a:r>
            <a:endParaRPr lang="tr-TR" sz="3200" dirty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2524338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KURALLI 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200" b="1" dirty="0" smtClean="0"/>
              <a:t>d. Yaklaşma Fiili: </a:t>
            </a:r>
          </a:p>
          <a:p>
            <a:r>
              <a:rPr lang="tr-TR" sz="3200" dirty="0" smtClean="0"/>
              <a:t>Fiile </a:t>
            </a:r>
            <a:r>
              <a:rPr lang="tr-TR" sz="3200" dirty="0"/>
              <a:t>“-</a:t>
            </a:r>
            <a:r>
              <a:rPr lang="tr-TR" sz="3200" dirty="0" smtClean="0"/>
              <a:t>e-yazmak</a:t>
            </a:r>
            <a:r>
              <a:rPr lang="tr-TR" sz="3200" dirty="0"/>
              <a:t>” eylemi getirilerek yapılır.</a:t>
            </a:r>
          </a:p>
          <a:p>
            <a:r>
              <a:rPr lang="tr-TR" sz="3200" dirty="0" smtClean="0"/>
              <a:t>⇒ Eylemin </a:t>
            </a:r>
            <a:r>
              <a:rPr lang="tr-TR" sz="3200" dirty="0"/>
              <a:t>gerçekleşmek üzereyken gerçekleşmediğini ifade eder.</a:t>
            </a:r>
          </a:p>
          <a:p>
            <a:r>
              <a:rPr lang="tr-TR" sz="3200" dirty="0" smtClean="0"/>
              <a:t>Çocuk </a:t>
            </a:r>
            <a:r>
              <a:rPr lang="tr-TR" sz="3200" dirty="0"/>
              <a:t>Merdivenden inerken </a:t>
            </a:r>
            <a:r>
              <a:rPr lang="tr-TR" sz="3200" dirty="0" smtClean="0"/>
              <a:t>düşeyazdı. (Az kalsın düşüyordu)</a:t>
            </a:r>
          </a:p>
          <a:p>
            <a:r>
              <a:rPr lang="tr-TR" sz="3200" dirty="0" smtClean="0"/>
              <a:t>Şoför kazada öleyazdı. (Az kalsın ölüyordu.)</a:t>
            </a:r>
          </a:p>
        </p:txBody>
      </p:sp>
    </p:spTree>
    <p:extLst>
      <p:ext uri="{BB962C8B-B14F-4D97-AF65-F5344CB8AC3E}">
        <p14:creationId xmlns:p14="http://schemas.microsoft.com/office/powerpoint/2010/main" val="357825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YAPISI BAKIMINDAN FİİLER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52409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742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YAPISI BAKIMINDAN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3200" b="1" dirty="0" smtClean="0"/>
              <a:t>Basit Fiil: </a:t>
            </a:r>
            <a:r>
              <a:rPr lang="tr-TR" sz="3200" dirty="0" smtClean="0"/>
              <a:t>Hiçbir yapım eki almamış, kök halinde bulunan fiillere denir.  </a:t>
            </a:r>
          </a:p>
          <a:p>
            <a:r>
              <a:rPr lang="tr-TR" sz="3200" dirty="0" smtClean="0"/>
              <a:t>Oku-</a:t>
            </a:r>
          </a:p>
          <a:p>
            <a:r>
              <a:rPr lang="tr-TR" sz="3200" dirty="0" smtClean="0"/>
              <a:t>Yaz-</a:t>
            </a:r>
          </a:p>
          <a:p>
            <a:r>
              <a:rPr lang="tr-TR" sz="3200" dirty="0" smtClean="0"/>
              <a:t>Gör-</a:t>
            </a:r>
          </a:p>
          <a:p>
            <a:r>
              <a:rPr lang="tr-TR" sz="3200" dirty="0" smtClean="0"/>
              <a:t>*Basit sözcükler çekim eki alabilir. Bu sözcüğün yapısında değişikliğe neden olmaz. </a:t>
            </a:r>
          </a:p>
          <a:p>
            <a:r>
              <a:rPr lang="tr-TR" sz="3200" dirty="0"/>
              <a:t>g</a:t>
            </a:r>
            <a:r>
              <a:rPr lang="tr-TR" sz="3200" dirty="0" smtClean="0"/>
              <a:t>ördüm, yazdık, okuyun …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23391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YAPISI BAKIMINDAN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b="1" dirty="0" smtClean="0"/>
              <a:t>Türemiş Fiil:</a:t>
            </a:r>
            <a:r>
              <a:rPr lang="tr-TR" sz="3200" dirty="0" smtClean="0"/>
              <a:t> İsim veya fiilleri kök ve gövdelerine yapım eki getirilerek türetilen fiillere denir. </a:t>
            </a:r>
          </a:p>
          <a:p>
            <a:r>
              <a:rPr lang="tr-TR" sz="3200" dirty="0" smtClean="0"/>
              <a:t>Göz-le-</a:t>
            </a:r>
          </a:p>
          <a:p>
            <a:r>
              <a:rPr lang="tr-TR" sz="3200" dirty="0" smtClean="0"/>
              <a:t>Yaz-</a:t>
            </a:r>
            <a:r>
              <a:rPr lang="tr-TR" sz="3200" dirty="0" err="1" smtClean="0"/>
              <a:t>dır</a:t>
            </a:r>
            <a:r>
              <a:rPr lang="tr-TR" sz="3200" dirty="0" smtClean="0"/>
              <a:t>-</a:t>
            </a:r>
          </a:p>
          <a:p>
            <a:r>
              <a:rPr lang="tr-TR" sz="3200" dirty="0" smtClean="0"/>
              <a:t>Göz-le-m-le-</a:t>
            </a:r>
          </a:p>
          <a:p>
            <a:r>
              <a:rPr lang="tr-TR" sz="3200" dirty="0" smtClean="0"/>
              <a:t>*Türemiş sözcüklere birden fazla yapım eki alabilirler. Fiillerde önemli olan en son aldığı ekin fiil yapan ek olması gerekir.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06300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YAPISI BAKIMINDAN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b="1" dirty="0" smtClean="0"/>
              <a:t>Birleşik Fiil:</a:t>
            </a:r>
            <a:r>
              <a:rPr lang="tr-TR" sz="3200" dirty="0" smtClean="0"/>
              <a:t> Bir isimle bir fiilin veya iki fiilin bir araya gelmesiyle oluşan fiillere birleşik fiil denir. </a:t>
            </a:r>
          </a:p>
          <a:p>
            <a:r>
              <a:rPr lang="tr-TR" sz="3200" dirty="0" smtClean="0"/>
              <a:t>Adam düşüncesini arz etti.</a:t>
            </a:r>
          </a:p>
          <a:p>
            <a:r>
              <a:rPr lang="tr-TR" sz="3200" dirty="0" smtClean="0"/>
              <a:t>Bu çocuk gözüme girdi. </a:t>
            </a:r>
          </a:p>
          <a:p>
            <a:r>
              <a:rPr lang="tr-TR" sz="3200" dirty="0" smtClean="0"/>
              <a:t>Anlattığım şeyleri anlayıverdi.</a:t>
            </a:r>
          </a:p>
          <a:p>
            <a:endParaRPr lang="tr-TR" sz="3200" dirty="0"/>
          </a:p>
          <a:p>
            <a:r>
              <a:rPr lang="tr-TR" sz="3200" dirty="0" smtClean="0"/>
              <a:t>Birleşik fiiller üç şekilde yapılır. 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40679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1. Et-, ol-, eyle-, kıl- Yardımcı </a:t>
            </a:r>
            <a:r>
              <a:rPr lang="tr-TR" sz="3200" b="1" dirty="0" err="1" smtClean="0"/>
              <a:t>Fiilleriye</a:t>
            </a:r>
            <a:r>
              <a:rPr lang="tr-TR" sz="3200" b="1" dirty="0" smtClean="0"/>
              <a:t> Yapılan Birleşik Fiiller:</a:t>
            </a:r>
            <a:r>
              <a:rPr lang="tr-TR" sz="3200" dirty="0" smtClean="0"/>
              <a:t> Bu fiiller isimlere «</a:t>
            </a:r>
            <a:r>
              <a:rPr lang="tr-TR" sz="3200" b="1" dirty="0" smtClean="0"/>
              <a:t>Et-</a:t>
            </a:r>
            <a:r>
              <a:rPr lang="tr-TR" sz="3200" b="1" dirty="0"/>
              <a:t>, ol-, eyle-, </a:t>
            </a:r>
            <a:r>
              <a:rPr lang="tr-TR" sz="3200" b="1" dirty="0" smtClean="0"/>
              <a:t>kıl-»</a:t>
            </a:r>
            <a:r>
              <a:rPr lang="tr-TR" sz="3200" dirty="0" smtClean="0"/>
              <a:t> yardımcı fiilleri getirilerek yapılır.  (</a:t>
            </a:r>
            <a:r>
              <a:rPr lang="tr-TR" sz="3200" dirty="0" err="1" smtClean="0"/>
              <a:t>isim+yardımcı</a:t>
            </a:r>
            <a:r>
              <a:rPr lang="tr-TR" sz="3200" dirty="0" smtClean="0"/>
              <a:t> fiil)</a:t>
            </a:r>
          </a:p>
          <a:p>
            <a:r>
              <a:rPr lang="tr-TR" sz="3200" dirty="0" smtClean="0"/>
              <a:t>Şükret-, zannet, arz et- namaz kıl-…</a:t>
            </a:r>
            <a:r>
              <a:rPr lang="tr-TR" sz="3200" b="1" dirty="0" smtClean="0"/>
              <a:t> </a:t>
            </a:r>
          </a:p>
          <a:p>
            <a:r>
              <a:rPr lang="tr-TR" sz="3200" b="1" dirty="0" smtClean="0"/>
              <a:t>* </a:t>
            </a:r>
            <a:r>
              <a:rPr lang="tr-TR" sz="3200" b="1" dirty="0" smtClean="0">
                <a:solidFill>
                  <a:srgbClr val="FF0000"/>
                </a:solidFill>
              </a:rPr>
              <a:t>Bu fiillerin yazımı çok önemlidir. Ses düşmesi veya türemesi oluyorsa birleşik yazılır. Olmuyorsa ayrı yazılır.</a:t>
            </a:r>
          </a:p>
          <a:p>
            <a:r>
              <a:rPr lang="tr-TR" sz="3200" b="1" dirty="0" smtClean="0">
                <a:solidFill>
                  <a:srgbClr val="FF0000"/>
                </a:solidFill>
              </a:rPr>
              <a:t>Nazar et-, rica et-, reddet-, hıfzet-…</a:t>
            </a:r>
            <a:endParaRPr lang="tr-TR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867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sz="3200" b="1" dirty="0"/>
              <a:t>2</a:t>
            </a:r>
            <a:r>
              <a:rPr lang="tr-TR" sz="3200" b="1" dirty="0" smtClean="0"/>
              <a:t>. Anlamca Kaynaşmış Birleşik Fiiller:</a:t>
            </a:r>
            <a:r>
              <a:rPr lang="tr-TR" sz="3200" dirty="0" smtClean="0"/>
              <a:t> </a:t>
            </a:r>
            <a:r>
              <a:rPr lang="tr-TR" sz="3200" dirty="0"/>
              <a:t>İsim  soylu bir kelime ile bir fiilin, anlamlarını düşündürmeyecek biçimde kaynaşıp kalıplaşmalarıyla oluşan  bileşik </a:t>
            </a:r>
            <a:r>
              <a:rPr lang="tr-TR" sz="3200" dirty="0" smtClean="0"/>
              <a:t>fiillerdir. Deyimlerde bu bakımdan birleşik fiiller grubuna girmektedir.</a:t>
            </a:r>
          </a:p>
          <a:p>
            <a:r>
              <a:rPr lang="tr-TR" sz="3200" dirty="0" smtClean="0"/>
              <a:t>Senin böyle yapacağını öngörmüştük.</a:t>
            </a:r>
          </a:p>
          <a:p>
            <a:r>
              <a:rPr lang="tr-TR" sz="3200" dirty="0" smtClean="0"/>
              <a:t>Yarın gir başvur.</a:t>
            </a:r>
          </a:p>
          <a:p>
            <a:r>
              <a:rPr lang="tr-TR" sz="3200" dirty="0" smtClean="0"/>
              <a:t>Öğrenciler</a:t>
            </a:r>
            <a:r>
              <a:rPr lang="tr-TR" sz="3200" dirty="0"/>
              <a:t>, beni can kulağı ile dinliyordu</a:t>
            </a:r>
            <a:r>
              <a:rPr lang="tr-TR" sz="3200" dirty="0" smtClean="0"/>
              <a:t>.</a:t>
            </a:r>
          </a:p>
          <a:p>
            <a:r>
              <a:rPr lang="tr-TR" sz="3200" dirty="0" smtClean="0"/>
              <a:t>Bu konuta bir el </a:t>
            </a:r>
            <a:r>
              <a:rPr lang="tr-TR" sz="3200" dirty="0"/>
              <a:t>a</a:t>
            </a:r>
            <a:r>
              <a:rPr lang="tr-TR" sz="3200" dirty="0" smtClean="0"/>
              <a:t>tmamız gerekiyor.</a:t>
            </a:r>
          </a:p>
          <a:p>
            <a:r>
              <a:rPr lang="tr-TR" sz="3200" dirty="0" smtClean="0"/>
              <a:t>Şimdi gözüme girdiniz.</a:t>
            </a:r>
            <a:endParaRPr lang="tr-TR" sz="3200" dirty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17117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sz="3200" b="1" dirty="0"/>
              <a:t>3</a:t>
            </a:r>
            <a:r>
              <a:rPr lang="tr-TR" sz="3200" b="1" dirty="0" smtClean="0"/>
              <a:t>. Kurallı Birleşik Fiiller: </a:t>
            </a:r>
            <a:r>
              <a:rPr lang="tr-TR" sz="3200" dirty="0" smtClean="0"/>
              <a:t>Herhangi </a:t>
            </a:r>
            <a:r>
              <a:rPr lang="tr-TR" sz="3200" dirty="0"/>
              <a:t>bir fiille </a:t>
            </a:r>
            <a:r>
              <a:rPr lang="tr-TR" sz="3200" dirty="0" smtClean="0"/>
              <a:t>«-yazmak</a:t>
            </a:r>
            <a:r>
              <a:rPr lang="tr-TR" sz="3200" dirty="0"/>
              <a:t>, </a:t>
            </a:r>
            <a:r>
              <a:rPr lang="tr-TR" sz="3200" dirty="0" smtClean="0"/>
              <a:t>-vermek</a:t>
            </a:r>
            <a:r>
              <a:rPr lang="tr-TR" sz="3200" dirty="0"/>
              <a:t>, </a:t>
            </a:r>
            <a:r>
              <a:rPr lang="tr-TR" sz="3200" dirty="0" smtClean="0"/>
              <a:t>-bilmek</a:t>
            </a:r>
            <a:r>
              <a:rPr lang="tr-TR" sz="3200" dirty="0"/>
              <a:t>, </a:t>
            </a:r>
            <a:r>
              <a:rPr lang="tr-TR" sz="3200" dirty="0" smtClean="0"/>
              <a:t>-durmak</a:t>
            </a:r>
            <a:r>
              <a:rPr lang="tr-TR" sz="3200" dirty="0"/>
              <a:t>, </a:t>
            </a:r>
            <a:r>
              <a:rPr lang="tr-TR" sz="3200" dirty="0" smtClean="0"/>
              <a:t>-gelmek</a:t>
            </a:r>
            <a:r>
              <a:rPr lang="tr-TR" sz="3200" dirty="0"/>
              <a:t>" yardımcı fiillerinden oluşur.</a:t>
            </a:r>
          </a:p>
          <a:p>
            <a:r>
              <a:rPr lang="tr-TR" sz="3200" dirty="0"/>
              <a:t>Yapılış şekilleri şunlardır: Fiil + yardımcı fiil</a:t>
            </a:r>
          </a:p>
          <a:p>
            <a:r>
              <a:rPr lang="tr-TR" sz="3200" dirty="0"/>
              <a:t>Bu yardımcı fiilleri kendi anlamlarını tamamen yitirir, "yeterlik, </a:t>
            </a:r>
            <a:r>
              <a:rPr lang="tr-TR" sz="3200" dirty="0" err="1"/>
              <a:t>tezlik</a:t>
            </a:r>
            <a:r>
              <a:rPr lang="tr-TR" sz="3200" dirty="0"/>
              <a:t>, </a:t>
            </a:r>
            <a:r>
              <a:rPr lang="tr-TR" sz="3200" dirty="0" err="1"/>
              <a:t>sürerlik</a:t>
            </a:r>
            <a:r>
              <a:rPr lang="tr-TR" sz="3200" dirty="0"/>
              <a:t> ve yaklaşma" olmak üzere dört anlam ifade eder</a:t>
            </a:r>
          </a:p>
          <a:p>
            <a:r>
              <a:rPr lang="tr-TR" sz="3200" dirty="0" smtClean="0"/>
              <a:t>İki </a:t>
            </a:r>
            <a:r>
              <a:rPr lang="tr-TR" sz="3200" dirty="0"/>
              <a:t>fiil arasına "-a, -e, -ı, -i, -o, -ö, -u, -ü" zarf-fiil eklerinden biri girer.</a:t>
            </a:r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118438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KURALLI BİRLEŞİK FİİLER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3200" b="1" dirty="0"/>
              <a:t>a</a:t>
            </a:r>
            <a:r>
              <a:rPr lang="tr-TR" sz="3200" b="1" dirty="0" smtClean="0"/>
              <a:t>. Yeterlilik Fiili: </a:t>
            </a:r>
            <a:r>
              <a:rPr lang="tr-TR" sz="3200" dirty="0" smtClean="0"/>
              <a:t>Fiile e-bil getirilerek yapılır. Bir işi yapabilme yeterliliğine, gücüne sahip olduğu anlamı vardır.</a:t>
            </a:r>
          </a:p>
          <a:p>
            <a:r>
              <a:rPr lang="tr-TR" sz="3200" dirty="0" smtClean="0"/>
              <a:t>Oku-a-bil-ir-im</a:t>
            </a:r>
          </a:p>
          <a:p>
            <a:r>
              <a:rPr lang="tr-TR" sz="3200" dirty="0" smtClean="0"/>
              <a:t>Öğren-e-bil-di-k</a:t>
            </a:r>
          </a:p>
          <a:p>
            <a:r>
              <a:rPr lang="tr-TR" sz="3200" dirty="0" smtClean="0"/>
              <a:t>* Olumsuz şekli yapılırken –bil- kullanılmaz. </a:t>
            </a:r>
          </a:p>
          <a:p>
            <a:r>
              <a:rPr lang="tr-TR" sz="3200" dirty="0" smtClean="0"/>
              <a:t>Oku-a-bil-ir-im / oku-y-a-</a:t>
            </a:r>
            <a:r>
              <a:rPr lang="tr-TR" sz="3200" dirty="0" err="1" smtClean="0"/>
              <a:t>ma</a:t>
            </a:r>
            <a:r>
              <a:rPr lang="tr-TR" sz="3200" dirty="0" smtClean="0"/>
              <a:t>-m</a:t>
            </a:r>
          </a:p>
          <a:p>
            <a:r>
              <a:rPr lang="tr-TR" sz="3200" dirty="0" smtClean="0"/>
              <a:t>Öğren-e-bil-di-k / Öğren-e-me-di-k</a:t>
            </a:r>
            <a:endParaRPr lang="tr-TR" sz="3200" dirty="0"/>
          </a:p>
          <a:p>
            <a:endParaRPr lang="tr-TR" sz="3200" dirty="0"/>
          </a:p>
          <a:p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val="347846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85</TotalTime>
  <Words>592</Words>
  <Application>Microsoft Office PowerPoint</Application>
  <PresentationFormat>Geniş ekran</PresentationFormat>
  <Paragraphs>77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Calibri</vt:lpstr>
      <vt:lpstr>Calibri Light</vt:lpstr>
      <vt:lpstr>Geçmişe bakış</vt:lpstr>
      <vt:lpstr>YAPISI BAKIMINDAN FİİLLER</vt:lpstr>
      <vt:lpstr>YAPISI BAKIMINDAN FİİLER</vt:lpstr>
      <vt:lpstr>YAPISI BAKIMINDAN FİİLER</vt:lpstr>
      <vt:lpstr>YAPISI BAKIMINDAN FİİLER</vt:lpstr>
      <vt:lpstr>YAPISI BAKIMINDAN FİİLER</vt:lpstr>
      <vt:lpstr>BİRLEŞİK FİİLER</vt:lpstr>
      <vt:lpstr>BİRLEŞİK FİİLER</vt:lpstr>
      <vt:lpstr>BİRLEŞİK FİİLER</vt:lpstr>
      <vt:lpstr>KURALLI BİRLEŞİK FİİLER</vt:lpstr>
      <vt:lpstr>KURALLI BİRLEŞİK FİİLER</vt:lpstr>
      <vt:lpstr>KURALLI BİRLEŞİK FİİLER</vt:lpstr>
      <vt:lpstr>KURALLI BİRLEŞİK FİİLER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YAPISI BAKIMINDNA FİİLLER</dc:title>
  <dc:creator>belen</dc:creator>
  <cp:lastModifiedBy>belen</cp:lastModifiedBy>
  <cp:revision>10</cp:revision>
  <dcterms:created xsi:type="dcterms:W3CDTF">2021-01-24T07:36:46Z</dcterms:created>
  <dcterms:modified xsi:type="dcterms:W3CDTF">2021-01-24T09:01:59Z</dcterms:modified>
</cp:coreProperties>
</file>